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sldIdLst>
    <p:sldId id="256" r:id="rId2"/>
    <p:sldId id="275" r:id="rId3"/>
    <p:sldId id="277" r:id="rId4"/>
    <p:sldId id="282" r:id="rId5"/>
    <p:sldId id="281" r:id="rId6"/>
    <p:sldId id="280" r:id="rId7"/>
    <p:sldId id="278" r:id="rId8"/>
    <p:sldId id="279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6" r:id="rId28"/>
    <p:sldId id="301" r:id="rId29"/>
    <p:sldId id="302" r:id="rId30"/>
    <p:sldId id="303" r:id="rId31"/>
    <p:sldId id="304" r:id="rId32"/>
    <p:sldId id="305" r:id="rId33"/>
    <p:sldId id="306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2727"/>
    <a:srgbClr val="6A6AFE"/>
    <a:srgbClr val="2E2EFD"/>
    <a:srgbClr val="22D6FD"/>
    <a:srgbClr val="FFFFFF"/>
    <a:srgbClr val="FF0909"/>
    <a:srgbClr val="8A0000"/>
    <a:srgbClr val="FA8174"/>
    <a:srgbClr val="6EA9AA"/>
    <a:srgbClr val="4A7D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05:36.161"/>
    </inkml:context>
    <inkml:brush xml:id="br0">
      <inkml:brushProperty name="width" value="0.2" units="cm"/>
      <inkml:brushProperty name="height" value="0.4" units="cm"/>
      <inkml:brushProperty name="color" value="#F96F86"/>
      <inkml:brushProperty name="tip" value="rectangle"/>
      <inkml:brushProperty name="rasterOp" value="maskPen"/>
    </inkml:brush>
  </inkml:definitions>
  <inkml:trace contextRef="#ctx0" brushRef="#br0">67 10 631 0 0,'-25'8'8496'0'0,"31"-2"-8314"0"0,17 19-29 0 0,-17-18-8 0 0,-2-7-5 0 0,33 6 323 0 0,37 2 590 0 0,-71-8-957 0 0,0 1 0 0 0,13 2-4 0 0,0-1-17 0 0,1 0-20 0 0,2 1-59 0 0,12 3-37 0 0,-28-6 20 0 0,19 1 9 0 0,11 0 23 0 0,33 4 749 0 0,-36-3-147 0 0,43 4 3 0 0,-53-5-616 0 0,51 7 14 0 0,-64-7 50 0 0,95 5 432 0 0,-18-5-578 0 0,87-11 1 0 0,-70 3 125 0 0,197 0 853 0 0,-147-1-770 0 0,-26 1 2 0 0,-80 8-54 0 0,37 5 50 0 0,-20-2-137 0 0,287-11 596 0 0,-297 4-556 0 0,125 5 365 0 0,-139 0-370 0 0,24 2-23 0 0,56 10-60 0 0,-90-13 48 0 0,18 2 12 0 0,-11 0 0 0 0,-13-2 0 0 0,1 1 0 0 0,50 3 0 0 0,-37-3 0 0 0,-14-1 0 0 0,14 1-34 0 0,-25-1-7 0 0,1 1-34 0 0,233 20 77 0 0,-216-21-18 0 0,306 9 64 0 0,-275-8-42 0 0,86 15 0 0 0,-26 6-1335 0 0,-95-20 934 0 0,1-2 0 0 0,-1 0 0 0 0,41-5 0 0 0,14-7 344 0 0,-65 9-150 0 0,0 2-1 0 0,24 1 1 0 0,-27 0 15 0 0,0-1 1 0 0,22-2 0 0 0,-25 2-26 0 0,0-1 1 0 0,14 2-1 0 0,-13 0 15 0 0,-1-1 0 0 0,1-1 0 0 0,12-1 0 0 0,-16 1 204 0 0,24-1 589 0 0,-11 2-568 0 0,-16 0-111 0 0,0 0 1 0 0,0 0 0 0 0,-1-1 0 0 0,1 1 0 0 0,0-1-1 0 0,3-1 1 0 0,-3 1 74 0 0,0 0 0 0 0,0 0 0 0 0,1 0 0 0 0,-1 1 0 0 0,0-1 0 0 0,5 1 0 0 0,-4 0-66 0 0,-1-1 58 0 0,0 0 15 0 0,1 2-10 0 0,8 0-250 0 0,-12-1 170 0 0,3-1-109 0 0,-30 11-1352 0 0,21-8 1485 0 0,2-2-51 0 0,-15 2 106 0 0,-8 1 11 0 0,0 1 0 0 0,5-1-13 0 0,-38 4-198 0 0,27-3 211 0 0,-1 0 0 0 0,1 1 0 0 0,4-1 0 0 0,-6 1 0 0 0,-1 1 0 0 0,7-2 0 0 0,-5 1 0 0 0,6-2 0 0 0,1 0 0 0 0,-6 0 0 0 0,5 0 0 0 0,2-1 0 0 0,0-1 0 0 0,-34 1-185 0 0,-11 0-246 0 0,51 0 403 0 0,-9 0-20 0 0,4 0 36 0 0,1-2 12 0 0,0 1 0 0 0,-1 0 0 0 0,-1-1 0 0 0,0 0 0 0 0,2 1 0 0 0,-61 5 64 0 0,59-4-64 0 0,0 0 0 0 0,-1-1 0 0 0,0 1 0 0 0,0-2 0 0 0,2 2 0 0 0,1-1 0 0 0,-1 1 0 0 0,0-1 0 0 0,-1 1 0 0 0,-4 0 0 0 0,-1-1 0 0 0,-1 0 0 0 0,-2 0 0 0 0,3 0 0 0 0,1 1 0 0 0,-2 2 0 0 0,5 0 0 0 0,-1-2-14 0 0,-1 1-56 0 0,-2 0 13 0 0,-4-1-14 0 0,8 0 73 0 0,-7-1 51 0 0,-156-7-126 0 0,133 4 133 0 0,-320-3-1977 0 0,328 5 1764 0 0,-288-18-837 0 0,95 2 124 0 0,158 9 497 0 0,-86-18 0 0 0,86 10 146 0 0,-87-3 0 0 0,40 17 133 0 0,-17-1 36 0 0,51-7 105 0 0,55 4-38 0 0,-137-6 153 0 0,150 13-46 0 0,-24 0 266 0 0,52-2-274 0 0,-2 1 68 0 0,-47 0 1328 0 0,49-1-1444 0 0,-2 1-10 0 0,-3-1-46 0 0,-18 3 112 0 0,14-1-99 0 0,7-2 34 0 0,0 1 15 0 0,-14 2 74 0 0,16-3-73 0 0,-1 0-16 0 0,-33 5 179 0 0,23-1-167 0 0,-20 1-70 0 0,-1-2-74 0 0,-32 0 602 0 0,74-4 163 0 0,-6 1-620 0 0,1-1 1 0 0,0 1 0 0 0,0 0-1 0 0,0 0 1 0 0,0 1 0 0 0,5 0-1 0 0,215 5 295 0 0,-143-7-155 0 0,159 13 271 0 0,0 0-17 0 0,-7-15-3 0 0,-27 10-371 0 0,-158-5-72 0 0,49 0 353 0 0,122-13-1 0 0,63 3-363 0 0,-225 8-24 0 0,224-14 619 0 0,-121-2-678 0 0,-48 9 7 0 0,0 1-15 0 0,-57 0 95 0 0,101-13 161 0 0,-27 0-450 0 0,199-6-102 0 0,-186 7 321 0 0,-18 1 10 0 0,-73 13 85 0 0,43-3 52 0 0,41 1 986 0 0,-79 4-896 0 0,-25 1-171 0 0,1-3 0 0 0,62-14-1 0 0,-56 10 1 0 0,49-5 0 0 0,-9 8-197 0 0,-73 5 211 0 0,23-2 26 0 0,-16 1 29 0 0,-9 1 31 0 0,18-6 84 0 0,-16 4-189 0 0,0 0 0 0 0,5 1 15 0 0,2-1-238 0 0,-13 3 153 0 0,3-2-94 0 0,4-1-322 0 0,-30 2-210 0 0,-5 4 696 0 0,6-2-13 0 0,-40 5-206 0 0,17-3-118 0 0,-4 0-134 0 0,44-4 375 0 0,0 1 4 0 0,-102 8-416 0 0,77-6 364 0 0,-2-3 16 0 0,3 1 59 0 0,-7 0-22 0 0,1-1 1 0 0,1 0 20 0 0,1 1 17 0 0,1-1 42 0 0,-1 2 11 0 0,-1-1 0 0 0,-3-1 0 0 0,-7 0-60 0 0,6 0-44 0 0,-1 0-44 0 0,2 1-77 0 0,2 0-102 0 0,5 0 187 0 0,-13 0 52 0 0,5 0-52 0 0,0-1-116 0 0,4 2 0 0 0,-1-2 0 0 0,7 0 139 0 0,-4 0 53 0 0,1 0 53 0 0,3 1 11 0 0,-4 1-60 0 0,10-1 36 0 0,-7 1-24 0 0,-2 0 36 0 0,-2 1 12 0 0,-2-2 11 0 0,-2 1 21 0 0,0 1-80 0 0,-1-1-27 0 0,1 0 59 0 0,2 0 0 0 0,-4 0-128 0 0,1 0 0 0 0,-38-4-1 0 0,48 1-6 0 0,-116-9-324 0 0,-67-1 369 0 0,159 13 213 0 0,-6-1-97 0 0,-30 3-63 0 0,-2-3 41 0 0,-126 5 13 0 0,205-5-3 0 0,-324 11-892 0 0,261-13 886 0 0,-98 2-37 0 0,139 1 22 0 0,-93 4-41 0 0,-101 3 122 0 0,201-9-54 0 0,-263 5-6 0 0,265-3 2 0 0,19-2 0 0 0,-26 5 0 0 0,-59 6-72 0 0,61-7 103 0 0,-1-2 2 0 0,3 0 96 0 0,-48-5 0 0 0,74 2-92 0 0,0 1 24 0 0,0 0 1 0 0,0 0 0 0 0,0 0-1 0 0,0-1 1 0 0,0 1 0 0 0,0-1-1 0 0,0 0 1 0 0,0 1-1 0 0,0-1 1 0 0,0 0 0 0 0,1 0-1 0 0,-1 0 1 0 0,0 0-1 0 0,-1-2 1 0 0,5-6-401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0:47.34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54 48 6191 0 0,'-18'-12'391'0'0,"13"9"133"0"0,0 0-1 0 0,0-1 1 0 0,1 1-1 0 0,-1-1 1 0 0,-5-5-1 0 0,10 8-432 0 0,0 1 0 0 0,0 0 0 0 0,0 0 0 0 0,0 0-1 0 0,-1 0 1 0 0,1 0 0 0 0,0 0 0 0 0,0-1 0 0 0,0 1 0 0 0,0 0-1 0 0,0 0 1 0 0,0 0 0 0 0,0 0 0 0 0,0-1 0 0 0,0 1 0 0 0,0 0-1 0 0,0 0 1 0 0,0 0 0 0 0,0-1 0 0 0,0 1 0 0 0,0 0-1 0 0,0 0 1 0 0,0 0 0 0 0,0 0 0 0 0,0-1 0 0 0,0 1 0 0 0,0 0-1 0 0,0 0 1 0 0,0 0 0 0 0,0 0 0 0 0,0-1 0 0 0,0 1 0 0 0,0 0-1 0 0,0 0 1 0 0,0 0 0 0 0,1 0 0 0 0,-1 0 0 0 0,0-1-1 0 0,0 1 1 0 0,0 0 0 0 0,0 0 0 0 0,1 0 0 0 0,9-3 882 0 0,12 3-1508 0 0,-14 2-643 0 0,0-1-3488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0:49.56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176 418 431 0 0,'5'-5'262'0'0,"-1"-1"-1"0"0,1 0 0 0 0,-1 0 0 0 0,0 0 1 0 0,-1 0-1 0 0,4-8 0 0 0,-5 10-49 0 0,0-1-1 0 0,0 0 1 0 0,-1 1-1 0 0,0-1 0 0 0,0 0 1 0 0,0 0-1 0 0,0 1 1 0 0,-1-1-1 0 0,0 0 1 0 0,0-5-1 0 0,0 9-154 0 0,0 1 0 0 0,0-1 0 0 0,0 0 0 0 0,0 1 0 0 0,-1-1 0 0 0,1 0 0 0 0,0 1-1 0 0,0-1 1 0 0,-1 1 0 0 0,1-1 0 0 0,0 0 0 0 0,-1 1 0 0 0,1-1 0 0 0,0 1 0 0 0,-1-1 0 0 0,1 1 0 0 0,-1-1 0 0 0,1 1 0 0 0,-1-1 0 0 0,1 1-1 0 0,-1 0 1 0 0,0-1 0 0 0,1 1 0 0 0,-1 0 0 0 0,0-1 0 0 0,-1 1 121 0 0,0-1 1 0 0,1 1-1 0 0,-1 0 0 0 0,1 0 0 0 0,-1 0 1 0 0,0 0-1 0 0,1 0 0 0 0,-1 1 0 0 0,1-1 1 0 0,-3 1-1 0 0,-3 1 762 0 0,1 1 1 0 0,0-1-1 0 0,0 1 0 0 0,-7 5 1 0 0,-3 2-71 0 0,2 1 1 0 0,-1 1 0 0 0,2 1-1 0 0,0 0 1 0 0,0 0 0 0 0,1 1-1 0 0,-17 26 1 0 0,28-38 842 0 0,-3 8-1426 0 0,-12 30-53 0 0,15-39-232 0 0,0 1 0 0 0,1-1-1 0 0,-1 0 1 0 0,1 0-1 0 0,-1 1 1 0 0,1-1-1 0 0,0 0 1 0 0,0 0 0 0 0,-1 1-1 0 0,1-1 1 0 0,0 0-1 0 0,0 1 1 0 0,0-1-1 0 0,0 1 1 0 0,0-1 0 0 0,1 0-1 0 0,-1 0 1 0 0,1 3-1 0 0,-1-4-2 0 0,1 1 0 0 0,-1-1 0 0 0,1 1-1 0 0,0-1 1 0 0,-1 0 0 0 0,1 1 0 0 0,-1-1 0 0 0,1 0-1 0 0,0 1 1 0 0,-1-1 0 0 0,1 0 0 0 0,-1 0 0 0 0,1 0-1 0 0,0 0 1 0 0,-1 1 0 0 0,1-1 0 0 0,0 0 0 0 0,0 0-1 0 0,-1 0 1 0 0,1 0 0 0 0,0-1 0 0 0,-1 1 0 0 0,1 0-1 0 0,0 0 1 0 0,5-2-64 0 0,0 0 1 0 0,0 0-1 0 0,0 0 0 0 0,9-6 1 0 0,2-3-530 0 0,0-1 0 0 0,0 0 0 0 0,-1-2 1 0 0,-1 0-1 0 0,20-22 0 0 0,61-87-4059 0 0,-76 94 3603 0 0,-6 9 190 0 0,-1 0-1 0 0,-2-1 0 0 0,15-35 1 0 0,17-69 65 0 0,-39 115 1113 0 0,-1 4 1123 0 0,-7 10-292 0 0,-15 20 188 0 0,17-23-677 0 0,-3 7 79 0 0,-2 2-487 0 0,-18 27 1004 0 0,-1 7 160 0 0,7-14-719 0 0,14-22-11 0 0,-1 4-46 0 0,-16 33-22 0 0,17-33-2 0 0,1-2-38 0 0,-10 31-162 0 0,11-30 262 0 0,0 1-370 0 0,-7 38-84 0 0,7-38 299 0 0,2 1-446 0 0,-2 42-65 0 0,3-50-7 0 0,0 1-1 0 0,0-1 1 0 0,0 1-1 0 0,2 6 1 0 0,-1-10-25 0 0,-1-1-1 0 0,0 0 1 0 0,1 0 0 0 0,-1 0 0 0 0,1 0 0 0 0,0 1 0 0 0,-1-1-1 0 0,1 0 1 0 0,0 0 0 0 0,0 0 0 0 0,-1-1 0 0 0,1 1-1 0 0,0 0 1 0 0,2 1 0 0 0,-3-1-36 0 0,1-1-1 0 0,0 0 1 0 0,0 1-1 0 0,0-1 1 0 0,0 0-1 0 0,0 0 1 0 0,-1 0-1 0 0,1 1 1 0 0,0-1-1 0 0,0 0 1 0 0,0 0-1 0 0,0 0 1 0 0,0-1-1 0 0,0 1 1 0 0,0 0-1 0 0,-1 0 1 0 0,1 0-1 0 0,0-1 1 0 0,0 1-1 0 0,0 0 1 0 0,0-1-1 0 0,-1 1 1 0 0,1 0-1 0 0,0-1 1 0 0,0 0-1 0 0,0 0 1 0 0,21-17-1373 0 0,-18 14 1142 0 0,15-15-1819 0 0,28-38-1 0 0,-34 40 641 0 0,1 0-1 0 0,1 1 1 0 0,26-23-1 0 0,-41 39 1406 0 0,0-1-1 0 0,0 1 1 0 0,1-1-1 0 0,-1 1 0 0 0,0 0 1 0 0,1-1-1 0 0,-1 1 1 0 0,1 0-1 0 0,-1-1 0 0 0,1 1 1 0 0,-1 0-1 0 0,0 0 1 0 0,1 0-1 0 0,-1-1 1 0 0,1 1-1 0 0,-1 0 0 0 0,1 0 1 0 0,-1 0-1 0 0,1 0 1 0 0,-1 0-1 0 0,1 0 0 0 0,-1 0 1 0 0,2 0-1 0 0,-5 10 217 0 0,-15 23 1869 0 0,15-29-1725 0 0,2-2 1215 0 0,-4 9-724 0 0,-13 30-15 0 0,14-31 601 0 0,0 0-711 0 0,-11 31-23 0 0,12-31 1718 0 0,1 2-2075 0 0,-7 37-12 0 0,9-47-254 0 0,0-1-1 0 0,-1 0 1 0 0,1 1 0 0 0,0-1-1 0 0,0 1 1 0 0,0-1-1 0 0,0 0 1 0 0,0 1 0 0 0,0-1-1 0 0,1 1 1 0 0,-1-1-1 0 0,0 0 1 0 0,1 1-1 0 0,-1-1 1 0 0,1 0 0 0 0,-1 1-1 0 0,2 1 1 0 0,-1-2-15 0 0,-1-1 0 0 0,1 0 0 0 0,0 1 1 0 0,-1-1-1 0 0,1 1 0 0 0,0-1 0 0 0,-1 0 0 0 0,1 0 0 0 0,0 1 1 0 0,-1-1-1 0 0,1 0 0 0 0,0 0 0 0 0,0 0 0 0 0,-1 0 1 0 0,1 0-1 0 0,0 0 0 0 0,0 0 0 0 0,-1 0 0 0 0,1 0 1 0 0,0 0-1 0 0,-1-1 0 0 0,2 1 0 0 0,3-2-55 0 0,0 0 0 0 0,-1 0 0 0 0,0 0 0 0 0,1-1 0 0 0,6-5 1 0 0,31-28-2520 0 0,-2-2 0 0 0,69-84 0 0 0,-65 63-449 0 0,-3-2 0 0 0,35-70 1 0 0,-70 120 2858 0 0,13-17-403 0 0,-15 23 527 0 0,0-1 1 0 0,0 0-1 0 0,0 1 1 0 0,-1-1-1 0 0,0-1 1 0 0,3-8-1 0 0,-6 15 66 0 0,0 0 0 0 0,0 0-1 0 0,0 0 1 0 0,0 0 0 0 0,0 0-1 0 0,0 0 1 0 0,0 0 0 0 0,0 0-1 0 0,0 0 1 0 0,0 0 0 0 0,0 1-1 0 0,0-1 1 0 0,0 0 0 0 0,0 0-1 0 0,0 0 1 0 0,0 0 0 0 0,0 0-1 0 0,0 0 1 0 0,0 0 0 0 0,0 0-1 0 0,0 0 1 0 0,0 0 0 0 0,0 0-1 0 0,0 0 1 0 0,-1 0 0 0 0,1 0-1 0 0,0 0 1 0 0,0 0 0 0 0,0 0-1 0 0,0 0 1 0 0,0 0 0 0 0,0 0-1 0 0,0 0 1 0 0,0 0 0 0 0,0 0-1 0 0,0 0 1 0 0,0 0 0 0 0,0 0-1 0 0,0 0 1 0 0,0 0 0 0 0,0 0-1 0 0,0 0 1 0 0,-1 0 0 0 0,1 0-1 0 0,0 0 1 0 0,0 0 0 0 0,0 0-1 0 0,0 0 1 0 0,0 0 0 0 0,0 0-1 0 0,0 0 1 0 0,0 0 0 0 0,0 0-1 0 0,0 0 1 0 0,0-1 0 0 0,0 1-1 0 0,0 0 1 0 0,0 0 0 0 0,0 0-1 0 0,0 0 1 0 0,0 0 0 0 0,0 0-1 0 0,0 0 1 0 0,0 0 0 0 0,0 0-1 0 0,0 0 1 0 0,0 0 0 0 0,-8 6 1154 0 0,-6 8 122 0 0,-12 24 1334 0 0,19-28-2242 0 0,3-2 502 0 0,-2 3 10 0 0,-28 51 841 0 0,7-10-94 0 0,21-40-1383 0 0,-14 34 1034 0 0,-2 12 182 0 0,0 5-299 0 0,9-22-784 0 0,10-30-21 0 0,-1 3-39 0 0,-12 45-159 0 0,12-45-76 0 0,1-2-15 0 0,-13 48-17 0 0,2-1-82 0 0,11-47-86 0 0,8-9-2257 0 0,0 0 2096 0 0,0-1 0 0 0,0 0 0 0 0,1 0 0 0 0,9 2 0 0 0,-13-4 192 0 0,-1 0 0 0 0,0 0-1 0 0,0 0 1 0 0,0 0 0 0 0,1 0-1 0 0,-1 0 1 0 0,0 0 0 0 0,0-1-1 0 0,0 1 1 0 0,1 0 0 0 0,-1-1-1 0 0,0 1 1 0 0,0-1 0 0 0,0 1-1 0 0,0-1 1 0 0,0 1 0 0 0,2-2 0 0 0,13-16-964 0 0,-11 12 484 0 0,9-8-542 0 0,0-1 0 0 0,-2 0-1 0 0,0-1 1 0 0,-1 0 0 0 0,0-1 0 0 0,11-23-1 0 0,-21 37 1074 0 0,0 1-1 0 0,-1-1 0 0 0,1 1 1 0 0,-1 0-1 0 0,1-1 0 0 0,-1 1 1 0 0,0-1-1 0 0,0 1 0 0 0,0-1 1 0 0,0 1-1 0 0,0-1 0 0 0,-1 1 0 0 0,1-1 1 0 0,-1 1-1 0 0,1 0 0 0 0,-1-1 1 0 0,0 1-1 0 0,0 0 0 0 0,0 0 1 0 0,0-1-1 0 0,-1 1 0 0 0,-2-3 1 0 0,2 2 157 0 0,-1 0 0 0 0,1 1 0 0 0,-1-1 1 0 0,0 0-1 0 0,0 1 0 0 0,0 0 0 0 0,0 0 1 0 0,-1 0-1 0 0,1 0 0 0 0,-1 0 1 0 0,1 1-1 0 0,-1 0 0 0 0,-6-2 0 0 0,-8 0 1161 0 0,-29-1-1 0 0,-1 0 942 0 0,48 4-2232 0 0,1 0 0 0 0,-1 0 0 0 0,0 0 0 0 0,0 0 0 0 0,0-1 0 0 0,0 1-1 0 0,0 0 1 0 0,0 0 0 0 0,0 0 0 0 0,0 0 0 0 0,0 0 0 0 0,0 0 0 0 0,0 0 0 0 0,0 0-1 0 0,0 0 1 0 0,0 0 0 0 0,0 0 0 0 0,0 0 0 0 0,0 0 0 0 0,0 0 0 0 0,0 0 0 0 0,0 0-1 0 0,0 0 1 0 0,1 0 0 0 0,-1 0 0 0 0,0-1 0 0 0,0 1 0 0 0,0 0 0 0 0,0 0 0 0 0,0 0-1 0 0,0 0 1 0 0,0 0 0 0 0,0 0 0 0 0,0 0 0 0 0,0 0 0 0 0,0 0 0 0 0,0 0-1 0 0,-1 0 1 0 0,1 0 0 0 0,0 0 0 0 0,0 0 0 0 0,0 0 0 0 0,0-1 0 0 0,0 1 0 0 0,0 0-1 0 0,0 0 1 0 0,0 0 0 0 0,0 0 0 0 0,0 0 0 0 0,0 0 0 0 0,0 0 0 0 0,0 0 0 0 0,0 0-1 0 0,0 0 1 0 0,0 0 0 0 0,0 0 0 0 0,0 0 0 0 0,0 0 0 0 0,11-6 352 0 0,23-6-709 0 0,-24 8 333 0 0,15-6-691 0 0,0-2 1 0 0,-1 0 0 0 0,0-2-1 0 0,42-32 1 0 0,-30 16-1430 0 0,66-69-1 0 0,-88 83 1895 0 0,0-1 0 0 0,-1 0-1 0 0,-1-1 1 0 0,-1 0 0 0 0,0-1-1 0 0,16-40 1 0 0,-27 54 1904 0 0,-5 10-680 0 0,-6 11 27 0 0,10-15-881 0 0,0 1 545 0 0,-3 6 18 0 0,-14 23 6 0 0,13-23 41 0 0,-1 5 162 0 0,-18 35 71 0 0,18-36 10 0 0,-1 3-34 0 0,-17 41-160 0 0,13-30-68 0 0,-16 45 668 0 0,-3-1-303 0 0,14-29-584 0 0,11-30 31 0 0,0 2 134 0 0,-16 39 52 0 0,15-39 7 0 0,3-3-97 0 0,-12 29-444 0 0,11-29-238 0 0,27-3-2326 0 0,-5-3 1996 0 0,-16-4 276 0 0,0-1 1 0 0,1 1-1 0 0,-1-1 1 0 0,0 0-1 0 0,0 1 1 0 0,0-1-1 0 0,0 0 1 0 0,0 0-1 0 0,0-1 1 0 0,0 1-1 0 0,0 0 1 0 0,0-1-1 0 0,0 1 1 0 0,-1-1-1 0 0,1 1 0 0 0,0-1 1 0 0,-1 0-1 0 0,3-3 1 0 0,2-2-335 0 0,4-3-412 0 0,0 0 0 0 0,-1-1 1 0 0,0 0-1 0 0,0-1 1 0 0,10-19-1 0 0,-18 28 714 0 0,1-1 0 0 0,0 0 1 0 0,-1 1-1 0 0,0-1 0 0 0,0 0 0 0 0,0 0 1 0 0,0 0-1 0 0,0 0 0 0 0,-1 0 0 0 0,0 0 0 0 0,0 1 1 0 0,0-1-1 0 0,0 0 0 0 0,-1 0 0 0 0,1 0 1 0 0,-1 0-1 0 0,0 0 0 0 0,0 0 0 0 0,-1 0 1 0 0,1 1-1 0 0,-1-1 0 0 0,0 1 0 0 0,0-1 0 0 0,-3-5 1 0 0,0 3 100 0 0,-1 0 1 0 0,1 1-1 0 0,-1-1 0 0 0,0 1 1 0 0,-1 0-1 0 0,-9-6 1 0 0,11 8 243 0 0,0 0 0 0 0,0 1 0 0 0,0-1 0 0 0,0 1 0 0 0,0 1 0 0 0,-1-1 0 0 0,1 0 0 0 0,-1 1 0 0 0,1 0 0 0 0,-6 0 0 0 0,10 1-57 0 0,0 0-1 0 0,0 0 1 0 0,0 0-1 0 0,0 0 1 0 0,0 0 0 0 0,0 1-1 0 0,0-1 1 0 0,0 0 0 0 0,0 0-1 0 0,0 1 1 0 0,0-1-1 0 0,0 0 1 0 0,0 1 0 0 0,-1 0-1 0 0,1 0-76 0 0,1-1-1 0 0,0 0 0 0 0,0 0 1 0 0,0 1-1 0 0,-1-1 0 0 0,1 0 0 0 0,0 0 1 0 0,0 1-1 0 0,0-1 0 0 0,0 0 1 0 0,0 1-1 0 0,0-1 0 0 0,0 0 1 0 0,0 1-1 0 0,0-1 0 0 0,0 0 1 0 0,0 1-1 0 0,0-1 0 0 0,0 0 0 0 0,0 1 1 0 0,0-1-1 0 0,0 0 0 0 0,0 0 1 0 0,0 1-1 0 0,0-1 0 0 0,0 0 1 0 0,1 1-1 0 0,-1-1 0 0 0,0 1 0 0 0,1 0 38 0 0,0 0 1 0 0,1 1-1 0 0,-1-1 0 0 0,0 0 0 0 0,0 1 0 0 0,1-1 0 0 0,-1 0 0 0 0,1 0 0 0 0,-1 0 0 0 0,1 0 0 0 0,-1 0 0 0 0,1-1 0 0 0,0 1 0 0 0,2 0 0 0 0,7 2-2 0 0,-1-2 0 0 0,1 1 0 0 0,0-1 1 0 0,-1-1-1 0 0,1 0 0 0 0,14-2 0 0 0,62-15-449 0 0,-27 4-2996 0 0,-46 10-2625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0:49.93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9 4 5615 0 0,'-8'1'3168'0'0,"12"0"1703"0"0,8-1-2686 0 0,-1-2-7077 0 0,-6-1 192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0:50.28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 33 3887 0 0,'0'-1'209'0'0,"-1"-1"-1"0"0,1 1 1 0 0,0 0-1 0 0,-1-1 1 0 0,1 1-1 0 0,0 0 1 0 0,0-1-1 0 0,0 1 1 0 0,0 0-1 0 0,0-1 1 0 0,1 1-1 0 0,-1 0 1 0 0,0-1-1 0 0,0 1 1 0 0,2-3-1 0 0,-2 4 83 0 0,1-1 0 0 0,0 0-1 0 0,0 1 1 0 0,-1-1 0 0 0,1 0 0 0 0,0 1-1 0 0,0-1 1 0 0,0 1 0 0 0,0-1 0 0 0,-1 1-1 0 0,1-1 1 0 0,0 1 0 0 0,0 0-1 0 0,0 0 1 0 0,0-1 0 0 0,0 1 0 0 0,0 0-1 0 0,0 0 1 0 0,0 0 0 0 0,0 0 0 0 0,2 0-1 0 0,3 0 552 0 0,0 1 0 0 0,0 0 0 0 0,11 2 0 0 0,17 8-2251 0 0,-23-6-4202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0:51.22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114 34 887 0 0,'0'-3'371'0'0,"0"0"0"0"0,0 0 0 0 0,1 0 0 0 0,-1 0-1 0 0,1 0 1 0 0,0 0 0 0 0,0 0 0 0 0,0 0 0 0 0,2-4-1 0 0,-8 30 7597 0 0,1-10-6976 0 0,-13 40 7 0 0,13-40-22 0 0,0-2-101 0 0,-12 31-47 0 0,12-31 761 0 0,0 2-1001 0 0,-12 39-78 0 0,12-39 832 0 0,0-1-995 0 0,1-1-251 0 0,-1 4 255 0 0,0 1 1 0 0,-2-1 0 0 0,-12 27-1 0 0,14-38-263 0 0,3-15-77 0 0,4 2-247 0 0,1 1 0 0 0,0 0 1 0 0,0 0-1 0 0,1 0 0 0 0,0 0 0 0 0,0 1 0 0 0,1 0 0 0 0,0 0 0 0 0,11-10 1 0 0,-12 12-165 0 0,1 0 1 0 0,-1 1-1 0 0,1 0 1 0 0,1 0-1 0 0,-1 0 1 0 0,0 1-1 0 0,1 0 1 0 0,0 0-1 0 0,-1 1 1 0 0,1 0-1 0 0,0 0 1 0 0,12-1-1 0 0,-17 2 343 0 0,-1 1-1 0 0,1 0 1 0 0,-1 0-1 0 0,1 0 1 0 0,-1 0-1 0 0,1 0 1 0 0,-1 0-1 0 0,1 1 1 0 0,-1-1-1 0 0,0 0 1 0 0,1 1-1 0 0,-1-1 1 0 0,1 1-1 0 0,-1-1 1 0 0,0 1-1 0 0,1 0 1 0 0,-1 0 0 0 0,0-1-1 0 0,0 1 1 0 0,0 0-1 0 0,0 0 1 0 0,1 0-1 0 0,-1 0 1 0 0,0 1-1 0 0,-1-1 1 0 0,1 0-1 0 0,0 0 1 0 0,0 0-1 0 0,0 1 1 0 0,-1-1-1 0 0,1 0 1 0 0,-1 1-1 0 0,1-1 1 0 0,-1 1-1 0 0,1 2 1 0 0,0 3 243 0 0,-1 1 1 0 0,1-1 0 0 0,-2 0 0 0 0,1 0-1 0 0,-3 12 1 0 0,3-18-150 0 0,0 1 2059 0 0,-5 9-1502 0 0,-18 33-61 0 0,21-41-371 0 0,1 0 0 0 0,-1 0 0 0 0,-1 0-1 0 0,1 0 1 0 0,0 0 0 0 0,-1-1 0 0 0,1 1 0 0 0,-1-1 0 0 0,0 0 0 0 0,0 0 0 0 0,0 0 0 0 0,0 0 0 0 0,0 0-1 0 0,0-1 1 0 0,-1 1 0 0 0,1-1 0 0 0,0 0 0 0 0,-6 1 0 0 0,0 1 311 0 0,6-2-413 0 0,0 0-1 0 0,-1 0 1 0 0,1-1-1 0 0,0 1 1 0 0,-1-1-1 0 0,1 0 1 0 0,0 0-1 0 0,-1 0 1 0 0,1 0-1 0 0,0 0 1 0 0,-1-1-1 0 0,1 1 1 0 0,0-1-1 0 0,0 0 1 0 0,-1 0-1 0 0,1 0 1 0 0,0-1-1 0 0,0 1 1 0 0,-4-4-1 0 0,4 4-220 0 0,1-1 0 0 0,0 0 0 0 0,0 0 0 0 0,0-1 0 0 0,0 1 1 0 0,0 0-1 0 0,0 0 0 0 0,1-1 0 0 0,-1 1 0 0 0,1-1 0 0 0,0 0 0 0 0,0 1 0 0 0,0-1 0 0 0,0 0 0 0 0,0 0 0 0 0,0 0 0 0 0,1 1 0 0 0,-1-1 0 0 0,1 0 0 0 0,0 0 0 0 0,0 0 0 0 0,1-4 0 0 0,4-19-4231 0 0,-1 17-1076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0:51.60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211 9 887 0 0,'-1'-1'74'0'0,"1"1"0"0"0,0-1-1 0 0,0 1 1 0 0,-1-1 0 0 0,1 1-1 0 0,0 0 1 0 0,-1-1-1 0 0,1 1 1 0 0,0-1 0 0 0,-1 1-1 0 0,1-1 1 0 0,0 1-1 0 0,-1 0 1 0 0,1-1 0 0 0,-1 1-1 0 0,1 0 1 0 0,-1 0 0 0 0,1-1-1 0 0,-1 1 1 0 0,1 0-1 0 0,-1 0 1 0 0,1 0 0 0 0,-1 0-1 0 0,1-1 1 0 0,-1 1-1 0 0,0 0 1 0 0,0 0 170 0 0,0 1-1 0 0,0-1 1 0 0,0 0 0 0 0,0 1 0 0 0,0-1-1 0 0,0 0 1 0 0,0 1 0 0 0,0-1-1 0 0,0 1 1 0 0,0 0 0 0 0,0-1 0 0 0,-1 2-1 0 0,-1 1 525 0 0,-1 1 0 0 0,1-1 0 0 0,0 1 0 0 0,1 0 0 0 0,-4 4 0 0 0,-7 16 2538 0 0,3-5-3138 0 0,4-9 226 0 0,0-1 1086 0 0,1 2-744 0 0,-19 33 0 0 0,19-32 571 0 0,-2-1-758 0 0,-17 37-6 0 0,18-36 390 0 0,1-1-554 0 0,-15 34-10 0 0,15-34-52 0 0,0 1-212 0 0,-13 34-111 0 0,14-34-71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0:52.11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64 28 2359 0 0,'0'0'43'0'0,"-1"0"-1"0"0,1 0 1 0 0,-1 0-1 0 0,0 0 1 0 0,1 0-1 0 0,-1 0 1 0 0,1 0-1 0 0,-1 0 1 0 0,0 0-1 0 0,1 0 1 0 0,-1 0-1 0 0,1 1 1 0 0,-1-1-1 0 0,1 0 1 0 0,-1 0-1 0 0,1 1 1 0 0,-1-1-1 0 0,1 0 1 0 0,-1 2-1 0 0,-9 16 4532 0 0,5-6-379 0 0,-16 38-2774 0 0,16-37 3938 0 0,3 0-4630 0 0,-7 40-237 0 0,9-51-418 0 0,0 0-1 0 0,-1 0 1 0 0,1 0-1 0 0,0 0 1 0 0,0 1-1 0 0,0-1 0 0 0,0 0 1 0 0,1 0-1 0 0,-1 0 1 0 0,0 0-1 0 0,1 0 1 0 0,0 0-1 0 0,1 3 1 0 0,-2-5-71 0 0,0 1 0 0 0,1-1 0 0 0,-1 1 0 0 0,1-1 0 0 0,-1 0 0 0 0,1 1 0 0 0,-1-1 0 0 0,1 0 0 0 0,-1 1 0 0 0,1-1 0 0 0,-1 0 0 0 0,1 1 0 0 0,-1-1 0 0 0,1 0 1 0 0,0 0-1 0 0,-1 0 0 0 0,1 1 0 0 0,-1-1 0 0 0,1 0 0 0 0,0 0 0 0 0,-1 0 0 0 0,1 0 0 0 0,-1 0 0 0 0,1 0 0 0 0,0-1 0 0 0,-1 1 0 0 0,2 0 0 0 0,1-1-248 0 0,1-1 0 0 0,0 1-1 0 0,0-1 1 0 0,-1 0 0 0 0,1 0 0 0 0,-1-1-1 0 0,1 1 1 0 0,3-4 0 0 0,-3 2-363 0 0,0-1-1 0 0,-1 0 1 0 0,1 1 0 0 0,5-11 0 0 0,-7 10 103 0 0,1 1 1 0 0,0-1-1 0 0,0 1 0 0 0,0 0 1 0 0,0 0-1 0 0,8-6 1 0 0,-11 10 504 0 0,0 0 1 0 0,1 0 0 0 0,-1 0 0 0 0,0 0 0 0 0,0 0 0 0 0,1 0-1 0 0,-1 0 1 0 0,0 0 0 0 0,0 0 0 0 0,1 0 0 0 0,-1 0 0 0 0,0 0-1 0 0,0 0 1 0 0,0 0 0 0 0,1 0 0 0 0,-1 1 0 0 0,0-1-1 0 0,0 0 1 0 0,0 0 0 0 0,1 0 0 0 0,-1 0 0 0 0,0 1 0 0 0,0-1-1 0 0,0 0 1 0 0,0 0 0 0 0,1 0 0 0 0,-1 1 0 0 0,0-1-1 0 0,0 0 1 0 0,0 0 0 0 0,0 1 0 0 0,0-1 0 0 0,0 0 0 0 0,0 0-1 0 0,0 1 1 0 0,0-1 0 0 0,0 0 0 0 0,0 0 0 0 0,0 1 0 0 0,0-1-1 0 0,0 0 1 0 0,0 0 0 0 0,0 1 0 0 0,4 19 1487 0 0,-3-11-708 0 0,0-6-656 0 0,0 1 1 0 0,0-1 0 0 0,0 0 0 0 0,1 0 0 0 0,-1 1 0 0 0,1-1 0 0 0,0 0-1 0 0,0-1 1 0 0,0 1 0 0 0,0 0 0 0 0,5 4 0 0 0,-6-6-91 0 0,0 0 1 0 0,0 0-1 0 0,0-1 0 0 0,1 1 1 0 0,-1 0-1 0 0,0-1 0 0 0,0 1 1 0 0,0-1-1 0 0,0 0 0 0 0,1 1 1 0 0,-1-1-1 0 0,0 0 0 0 0,0 0 1 0 0,1 0-1 0 0,-1 0 0 0 0,0 0 1 0 0,0 0-1 0 0,1 0 0 0 0,-1 0 1 0 0,0 0-1 0 0,0-1 0 0 0,1 1 1 0 0,-1 0-1 0 0,0-1 0 0 0,0 1 1 0 0,0-1-1 0 0,1 1 1 0 0,-1-1-1 0 0,0 0 0 0 0,0 1 1 0 0,0-1-1 0 0,0 0 0 0 0,0 0 1 0 0,0 0-1 0 0,1-1 0 0 0,3-4 31 0 0,0 0-1 0 0,-1 0 0 0 0,1 0 0 0 0,-1-1 1 0 0,0 1-1 0 0,-1-1 0 0 0,1 0 1 0 0,-1 0-1 0 0,-1 0 0 0 0,1-1 1 0 0,-1 1-1 0 0,1-11 0 0 0,-2 12-15 0 0,0 1 1 0 0,-1-1-1 0 0,0 0 0 0 0,0 0 0 0 0,0 0 0 0 0,-1 0 0 0 0,0 0 1 0 0,0 1-1 0 0,-1-1 0 0 0,1 0 0 0 0,-1 1 0 0 0,0-1 1 0 0,-1 1-1 0 0,1 0 0 0 0,-1 0 0 0 0,-6-9 0 0 0,9 13-138 0 0,-1 1-1 0 0,1-1 0 0 0,-1 1 1 0 0,1-1-1 0 0,0 1 1 0 0,-1-1-1 0 0,1 1 1 0 0,-1-1-1 0 0,1 1 0 0 0,-1-1 1 0 0,1 1-1 0 0,-1 0 1 0 0,0-1-1 0 0,1 1 1 0 0,-1 0-1 0 0,1 0 0 0 0,-1-1 1 0 0,0 1-1 0 0,1 0 1 0 0,-1 0-1 0 0,-1 0 1 0 0,2 1-1101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0:54.78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27 454 2359 0 0,'-1'-2'231'0'0,"1"2"94"0"0,1-2 81 0 0,0 0 0 0 0,0-1 0 0 0,1 1 0 0 0,-1 0 0 0 0,1 0-1 0 0,-1 0 1 0 0,1 1 0 0 0,0-1 0 0 0,0 0 0 0 0,0 1-1 0 0,0-1 1 0 0,0 1 0 0 0,3-2 0 0 0,2-2-52 0 0,2-3-45 0 0,0 1 0 0 0,-1-2 0 0 0,0 1 0 0 0,-1-1 0 0 0,11-16 0 0 0,-15 20-140 0 0,0 0 1 0 0,0 0-1 0 0,-1 0 1 0 0,0 0-1 0 0,0 0 1 0 0,0-1-1 0 0,0 1 1 0 0,-1-1-1 0 0,0 1 1 0 0,0-1-1 0 0,-1 1 1 0 0,0-1-1 0 0,0-10 1 0 0,0 16-103 0 0,0 0 0 0 0,0-1-1 0 0,0 1 1 0 0,0-1 0 0 0,0 1 0 0 0,-1 0 0 0 0,1-1 0 0 0,0 1-1 0 0,0-1 1 0 0,0 1 0 0 0,0 0 0 0 0,-1-1 0 0 0,1 1-1 0 0,0 0 1 0 0,0-1 0 0 0,-1 1 0 0 0,1 0 0 0 0,0-1 0 0 0,-1 1-1 0 0,1 0 1 0 0,0-1 0 0 0,-1 1 0 0 0,1 0 0 0 0,0 0 0 0 0,-1 0-1 0 0,1-1 1 0 0,0 1 0 0 0,-1 0 0 0 0,1 0 0 0 0,-1 0-1 0 0,0 0 80 0 0,0 0-1 0 0,-1 0 0 0 0,1 0 0 0 0,0 0 0 0 0,0 0 0 0 0,0 1 0 0 0,-1-1 1 0 0,1 0-1 0 0,0 1 0 0 0,-2 0 0 0 0,-28 20 1943 0 0,28-18-1783 0 0,-3 1 76 0 0,0 0 0 0 0,0 1 0 0 0,0 0 0 0 0,1 0 0 0 0,-1 1 0 0 0,1 0 0 0 0,-7 11 0 0 0,13-15-328 0 0,1 0 1 0 0,-1-1-1 0 0,1 1 0 0 0,0-1 0 0 0,-1 0 0 0 0,1 1 1 0 0,4 1-1 0 0,-1 0-10 0 0,-2 0-34 0 0,-1-1-1 0 0,1 0 0 0 0,0 1 1 0 0,-1 0-1 0 0,0-1 0 0 0,0 1 1 0 0,3 4-1 0 0,2 13-8 0 0,6 43 0 0 0,-7 2 13 0 0,-6-36 62 0 0,-2 45 245 0 0,0-60-229 0 0,-7 42-22 0 0,7-42 0 0 0,-1-3 6 0 0,-10 34-44 0 0,10-34 41 0 0,-2-3 8 0 0,-17 25-19 0 0,21-32-57 0 0,1 0 0 0 0,-1 0 0 0 0,0 0 0 0 0,1 0-1 0 0,-1-1 1 0 0,0 1 0 0 0,1 0 0 0 0,-1 0 0 0 0,0-1 0 0 0,0 1 0 0 0,0 0-1 0 0,0-1 1 0 0,1 1 0 0 0,-1-1 0 0 0,0 1 0 0 0,0-1 0 0 0,0 0 0 0 0,0 1-1 0 0,-2-1 1 0 0,2 0-1 0 0,0 0-1 0 0,1 0 0 0 0,-1 0 1 0 0,1-1-1 0 0,-1 1 0 0 0,0 0 1 0 0,1 0-1 0 0,-1-1 0 0 0,0 1 1 0 0,1-1-1 0 0,-1 1 1 0 0,1 0-1 0 0,-1-1 0 0 0,1 1 1 0 0,-1-1-1 0 0,1 1 0 0 0,0-1 1 0 0,-1 0-1 0 0,1 1 0 0 0,0-1 1 0 0,-1 0-1 0 0,-1-3-1 0 0,0 0-1 0 0,1 0 0 0 0,0 0 1 0 0,0 0-1 0 0,0 0 1 0 0,-1-5-1 0 0,2 1-116 0 0,1-1 0 0 0,-1 1 1 0 0,1 0-1 0 0,1-1 0 0 0,-1 1 0 0 0,1 0 0 0 0,1 0 0 0 0,-1 0 0 0 0,2 0 1 0 0,-1 0-1 0 0,1 1 0 0 0,0 0 0 0 0,10-14 0 0 0,6-5-715 0 0,1 1 0 0 0,31-28-1 0 0,-13 14-680 0 0,-21 21 915 0 0,15-18-892 0 0,39-50 1 0 0,-55 62 546 0 0,17-32 0 0 0,-29 46 823 0 0,0 0 0 0 0,-1 0 1 0 0,-1 0-1 0 0,1-1 0 0 0,-2 1 1 0 0,3-19-1 0 0,-3 17 361 0 0,-1-1 1 0 0,-1 1-1 0 0,0-1 0 0 0,-1 1 1 0 0,0-1-1 0 0,-1 1 1 0 0,0-1-1 0 0,-6-17 0 0 0,8 29-164 0 0,0 1 0 0 0,0-1 0 0 0,-1 0-1 0 0,1 0 1 0 0,0 1 0 0 0,-1-1 0 0 0,1 0 0 0 0,0 1-1 0 0,-1-1 1 0 0,1 1 0 0 0,0-1 0 0 0,-1 0 0 0 0,1 1 0 0 0,-1-1-1 0 0,0 1 1 0 0,1-1 0 0 0,-1 1 0 0 0,1 0 0 0 0,-1-1-1 0 0,1 1 1 0 0,-1 0 0 0 0,0-1 0 0 0,1 1 0 0 0,-1 0-1 0 0,0-1 1 0 0,0 1 0 0 0,0 0 0 0 0,-1 0 45 0 0,1 0 0 0 0,0 1 1 0 0,0-1-1 0 0,0 1 0 0 0,0-1 0 0 0,0 1 1 0 0,-1-1-1 0 0,1 1 0 0 0,0-1 0 0 0,0 1 1 0 0,0 0-1 0 0,1 0 0 0 0,-1-1 0 0 0,-1 3 1 0 0,-3 2 259 0 0,0 1 1 0 0,0 0 0 0 0,-5 10 0 0 0,9-14 693 0 0,-4 11-711 0 0,-16 39-12 0 0,15-39 350 0 0,3-1-373 0 0,-8 37-90 0 0,8-37 155 0 0,1 1-236 0 0,-6 40-117 0 0,7-25-21 0 0,0-10-45 0 0,1-5-60 0 0,0 1-1 0 0,2 17 0 0 0,-2-30 33 0 0,0-1 1 0 0,0 1-1 0 0,0 0 0 0 0,0-1 1 0 0,0 1-1 0 0,1 0 0 0 0,-1-1 1 0 0,0 1-1 0 0,0 0 0 0 0,0-1 1 0 0,0 1-1 0 0,1-1 0 0 0,-1 1 1 0 0,0 0-1 0 0,1-1 0 0 0,-1 1 1 0 0,0-1-1 0 0,1 1 0 0 0,-1-1 1 0 0,1 1-1 0 0,-1-1 1 0 0,1 0-1 0 0,-1 1 0 0 0,1-1 1 0 0,-1 1-1 0 0,2-1 0 0 0,-2 0-40 0 0,1 0 0 0 0,0 0 0 0 0,0 0 0 0 0,0 0 0 0 0,-1 0 0 0 0,1 0 0 0 0,0-1 0 0 0,0 1 0 0 0,-1 0 0 0 0,1-1 0 0 0,0 1 0 0 0,0-1 0 0 0,-1 1 0 0 0,1 0 0 0 0,0-1 0 0 0,-1 0 0 0 0,2 0 0 0 0,3-5-711 0 0,1 0 0 0 0,8-13 0 0 0,-14 19 783 0 0,12-18-1127 0 0,-6 9 247 0 0,-1 0 1 0 0,2 1-1 0 0,-1-1 0 0 0,1 1 0 0 0,0 0 1 0 0,16-12-1 0 0,-23 20 875 0 0,1-1 1 0 0,-1 1-1 0 0,1 0 1 0 0,-1-1-1 0 0,0 1 0 0 0,1 0 1 0 0,-1 0-1 0 0,1-1 0 0 0,-1 1 1 0 0,1 0-1 0 0,-1 0 1 0 0,1 0-1 0 0,-1 0 0 0 0,1-1 1 0 0,-1 1-1 0 0,1 0 0 0 0,-1 0 1 0 0,1 0-1 0 0,-1 0 1 0 0,1 0-1 0 0,-1 0 0 0 0,1 0 1 0 0,-1 1-1 0 0,1-1 0 0 0,-1 0 1 0 0,1 0-1 0 0,-1 0 1 0 0,1 0-1 0 0,-1 1 0 0 0,1-1 1 0 0,0 1 73 0 0,-1 0 0 0 0,1 0 0 0 0,-1 0 1 0 0,1-1-1 0 0,-1 1 0 0 0,0 0 0 0 0,1 0 0 0 0,-1 0 1 0 0,0 0-1 0 0,1 0 0 0 0,-1 0 0 0 0,0 0 0 0 0,0 2 1 0 0,0 6 844 0 0,0-1 1 0 0,-3 15 0 0 0,2-19 3050 0 0,-1 10-3431 0 0,-1 4-330 0 0,1-5 172 0 0,1 0 0 0 0,-1 26 0 0 0,2-38-334 0 0,3 22 685 0 0,-3-22-703 0 0,0-1 0 0 0,0 1 0 0 0,1-1 1 0 0,-1 0-1 0 0,0 1 0 0 0,0-1 1 0 0,1 1-1 0 0,-1-1 0 0 0,0 0 0 0 0,1 1 1 0 0,-1-1-1 0 0,0 0 0 0 0,1 1 1 0 0,-1-1-1 0 0,1 0 0 0 0,-1 1 0 0 0,0-1 1 0 0,1 0-1 0 0,-1 0 0 0 0,1 0 1 0 0,-1 1-1 0 0,1-1 0 0 0,-1 0 1 0 0,1 0-1 0 0,-1 0 0 0 0,1 0 0 0 0,-1 0 1 0 0,1 0-1 0 0,-1 0 0 0 0,1 0 1 0 0,-1 0-1 0 0,1 0 0 0 0,-1 0 0 0 0,1 0 1 0 0,-1 0-1 0 0,1-1 0 0 0,-1 1 1 0 0,1 0-1 0 0,-1-1 0 0 0,8-2-367 0 0,-1 0 1 0 0,1 0-1 0 0,-1-1 0 0 0,0-1 0 0 0,-1 1 0 0 0,1-1 1 0 0,-1 0-1 0 0,0-1 0 0 0,0 1 0 0 0,5-8 1 0 0,-6 8-41 0 0,-2 1 1 0 0,1-1 0 0 0,0-1 0 0 0,-1 1 0 0 0,0 0 0 0 0,-1-1-1 0 0,1 0 1 0 0,-1 1 0 0 0,0-1 0 0 0,0 0 0 0 0,-1 0 0 0 0,1 0 0 0 0,0-11-1 0 0,-3 15 413 0 0,1 0 0 0 0,0 0-1 0 0,0-1 1 0 0,-1 1-1 0 0,1 0 1 0 0,-1 0-1 0 0,0 0 1 0 0,0 0 0 0 0,0 0-1 0 0,0 0 1 0 0,-1-3-1 0 0,1 5 52 0 0,1-1 0 0 0,0 0 0 0 0,-1 1 0 0 0,1-1 0 0 0,-1 1 0 0 0,1-1 0 0 0,-1 1 0 0 0,1-1 0 0 0,-1 1 0 0 0,0-1 0 0 0,1 1 0 0 0,-1-1 0 0 0,0 1 0 0 0,1 0 0 0 0,-1-1 0 0 0,0 1 0 0 0,1 0 0 0 0,-1 0 0 0 0,0 0 0 0 0,0-1 0 0 0,1 1 0 0 0,-1 0 0 0 0,0 0 0 0 0,0 0 0 0 0,1 0 0 0 0,-1 0 0 0 0,0 0 0 0 0,0 0 0 0 0,1 1 0 0 0,-1-1 0 0 0,0 0 0 0 0,1 0 0 0 0,-2 1 0 0 0,1-1-30 0 0,1 0 0 0 0,0 1 1 0 0,-1-1-1 0 0,1 0 0 0 0,0 0 0 0 0,0 1 0 0 0,-1-1 0 0 0,1 0 1 0 0,0 1-1 0 0,0-1 0 0 0,-1 0 0 0 0,1 1 0 0 0,0-1 1 0 0,0 0-1 0 0,0 1 0 0 0,0-1 0 0 0,-1 0 0 0 0,1 1 0 0 0,0-1 1 0 0,0 1-1 0 0,0-1 0 0 0,0 0 0 0 0,0 1 0 0 0,0-1 1 0 0,0 0-1 0 0,0 1 0 0 0,0-1 0 0 0,0 1 0 0 0,4 1 622 0 0,3-6-453 0 0,23-26-3226 0 0,26-34-1 0 0,-38 40 1651 0 0,-1 0-1 0 0,16-32 0 0 0,-26 43 1078 0 0,-2-1 0 0 0,1 1-1 0 0,-1-1 1 0 0,-1 1 0 0 0,-1-1 0 0 0,4-24 0 0 0,-7 37 481 0 0,0 0 0 0 0,0 0 1 0 0,0 0-1 0 0,0 0 0 0 0,0 0 0 0 0,0 0 1 0 0,0 0-1 0 0,0 0 0 0 0,-1 0 1 0 0,1-1-1 0 0,0 1 0 0 0,-1 0 0 0 0,1 0 1 0 0,-1 0-1 0 0,1 0 0 0 0,-1 0 0 0 0,1 1 1 0 0,-1-1-1 0 0,0 0 0 0 0,0-1 1 0 0,0 2-27 0 0,1 0 0 0 0,0-1 0 0 0,0 1 0 0 0,-1 0 0 0 0,1 0 0 0 0,0 0 0 0 0,-1 0 0 0 0,1 0 0 0 0,0 0 0 0 0,0 0 0 0 0,-1 0 0 0 0,1 0 0 0 0,0 0 0 0 0,-1 0 0 0 0,1 0 0 0 0,0 0 0 0 0,-1 0 0 0 0,1 0 0 0 0,0 0 0 0 0,-1 0 0 0 0,1 0 0 0 0,0 0 0 0 0,0 0 0 0 0,-1 0 0 0 0,1 1 0 0 0,-1-1 36 0 0,0 1-1 0 0,0 0 0 0 0,0 0 0 0 0,0 0 1 0 0,1-1-1 0 0,-1 1 0 0 0,0 0 0 0 0,1 0 1 0 0,-1 0-1 0 0,1 0 0 0 0,-1 2 0 0 0,-11 25 3584 0 0,3-2-3489 0 0,4-10 112 0 0,1-4 1315 0 0,2 1-895 0 0,-5 42-190 0 0,5-42 451 0 0,1 1-590 0 0,-5 70 561 0 0,5-69-1042 0 0,-1 33-2160 0 0,7-46 1544 0 0,-4-2 599 0 0,0 1-55 0 0,0-1 0 0 0,0 1 0 0 0,0 0 1 0 0,0-1-1 0 0,0 0 0 0 0,1 1 0 0 0,-1-1 0 0 0,0 0 0 0 0,1 1 0 0 0,-1-1 1 0 0,0 0-1 0 0,0 0 0 0 0,1 0 0 0 0,-1 0 0 0 0,0 0 0 0 0,1 0 0 0 0,-1 0 1 0 0,0-1-1 0 0,0 1 0 0 0,1 0 0 0 0,-1-1 0 0 0,0 1 0 0 0,0-1 0 0 0,0 1 1 0 0,1-1-1 0 0,-1 0 0 0 0,0 0 0 0 0,0 1 0 0 0,0-1 0 0 0,0 0 0 0 0,0 0 1 0 0,0 0-1 0 0,1-1 0 0 0,4-5-574 0 0,2 1 0 0 0,-1 0 1 0 0,1 0-1 0 0,-1 1 0 0 0,17-8 1 0 0,-22 12 471 0 0,1-1 0 0 0,0 1 1 0 0,-1 0-1 0 0,1 0 1 0 0,0 0-1 0 0,0 0 1 0 0,0 1-1 0 0,0-1 1 0 0,0 1-1 0 0,0 0 0 0 0,0 0 1 0 0,0 0-1 0 0,0 0 1 0 0,0 0-1 0 0,0 1 1 0 0,0-1-1 0 0,0 1 0 0 0,0 0 1 0 0,-1 0-1 0 0,1 0 1 0 0,0 0-1 0 0,3 2 1 0 0,-4-2 175 0 0,-1 1 1 0 0,0-1 0 0 0,0 0 0 0 0,0 1-1 0 0,0-1 1 0 0,0 1 0 0 0,0-1 0 0 0,0 1 0 0 0,0 0-1 0 0,-1-1 1 0 0,1 1 0 0 0,-1 0 0 0 0,1-1-1 0 0,-1 1 1 0 0,0 0 0 0 0,1 0 0 0 0,-1-1-1 0 0,0 1 1 0 0,0 0 0 0 0,0 0 0 0 0,0-1-1 0 0,-1 1 1 0 0,0 3 0 0 0,0 2 513 0 0,-1 0-1 0 0,0-1 1 0 0,0 1-1 0 0,-6 10 1 0 0,6-12-150 0 0,-1 0 0 0 0,-1 0-1 0 0,1 0 1 0 0,-1 0 0 0 0,0-1 0 0 0,0 1-1 0 0,0-1 1 0 0,-1 0 0 0 0,1-1 0 0 0,-1 1-1 0 0,0-1 1 0 0,0 0 0 0 0,-8 4 0 0 0,10-6-280 0 0,0 1 0 0 0,0-1 1 0 0,0 0-1 0 0,0-1 0 0 0,0 1 1 0 0,0 0-1 0 0,0-1 1 0 0,0 0-1 0 0,0 0 0 0 0,0 0 1 0 0,-1 0-1 0 0,1 0 0 0 0,0 0 1 0 0,0-1-1 0 0,0 0 0 0 0,0 1 1 0 0,0-1-1 0 0,0 0 0 0 0,0-1 1 0 0,0 1-1 0 0,0 0 0 0 0,0-1 1 0 0,1 0-1 0 0,-1 0 1 0 0,1 1-1 0 0,-5-6 0 0 0,6 7-125 0 0,0-1-1 0 0,0 0 1 0 0,1 1 0 0 0,-1-1-1 0 0,0 0 1 0 0,1 1 0 0 0,-1-1-1 0 0,1 0 1 0 0,-1 0-1 0 0,1 1 1 0 0,-1-1 0 0 0,1 0-1 0 0,-1 0 1 0 0,1 0-1 0 0,0 0 1 0 0,-1 0 0 0 0,1 0-1 0 0,0 0 1 0 0,0 0 0 0 0,0 0-1 0 0,0 0 1 0 0,0 0-1 0 0,0 1 1 0 0,0-1 0 0 0,0 0-1 0 0,0 0 1 0 0,0 0-1 0 0,0 0 1 0 0,1 0 0 0 0,-1 0-1 0 0,0 0 1 0 0,1 0 0 0 0,-1 0-1 0 0,1 0 1 0 0,-1 1-1 0 0,1-1 1 0 0,-1 0 0 0 0,2-1-1 0 0,0 1-236 0 0,0-1 1 0 0,0 0-1 0 0,0 1 0 0 0,0 0 0 0 0,1-1 1 0 0,-1 1-1 0 0,1 0 0 0 0,-1 0 0 0 0,1 0 0 0 0,-1 1 1 0 0,1-1-1 0 0,-1 1 0 0 0,4-1 0 0 0,73 0-4361 0 0,3-1-101 0 0,-72 1 4134 0 0,0 0 0 0 0,0-1 0 0 0,0 0 0 0 0,0-1 0 0 0,17-7-1 0 0,-24 9 543 0 0,0-1-1 0 0,-1 1 0 0 0,1-1 0 0 0,0 1 0 0 0,-1-1 0 0 0,1 0 0 0 0,-1 0 0 0 0,0-1 0 0 0,0 1 0 0 0,0 0 0 0 0,0-1 1 0 0,0 1-1 0 0,0-1 0 0 0,0 0 0 0 0,1-3 0 0 0,-2 4 274 0 0,-1 0 0 0 0,1 0 0 0 0,-1 0 0 0 0,1 0 0 0 0,-1 0 0 0 0,0 0 0 0 0,0 0 0 0 0,0-1 0 0 0,0 1 0 0 0,0 0 0 0 0,0 0 0 0 0,-1 0 0 0 0,1 0 0 0 0,-1 0 0 0 0,1 0 0 0 0,-1 0 0 0 0,0 0 0 0 0,0 0 0 0 0,0 0 0 0 0,0 0 0 0 0,0 0 0 0 0,0 0 0 0 0,-2-1 0 0 0,2 2-50 0 0,1 1 1 0 0,-1-1-1 0 0,1 0 0 0 0,-1 1 1 0 0,1 0-1 0 0,-1-1 1 0 0,0 1-1 0 0,1-1 1 0 0,-1 1-1 0 0,0 0 0 0 0,1-1 1 0 0,-1 1-1 0 0,0 0 1 0 0,0 0-1 0 0,1-1 0 0 0,-1 1 1 0 0,0 0-1 0 0,0 0 1 0 0,1 0-1 0 0,-1 0 1 0 0,-1 0-1 0 0,-1 1 137 0 0,1-1 0 0 0,0 0 1 0 0,0 1-1 0 0,0 0 0 0 0,0 0 0 0 0,0 0 1 0 0,-3 1-1 0 0,-1 2 229 0 0,1 0-1 0 0,0-1 1 0 0,0 2-1 0 0,-6 6 1 0 0,4-4 147 0 0,1 1 0 0 0,0 0 0 0 0,-6 10 0 0 0,11-16-626 0 0,-1 0 1 0 0,1 0-1 0 0,0 0 1 0 0,0 0-1 0 0,1 1 1 0 0,-1-1-1 0 0,0 0 1 0 0,1 0-1 0 0,-1 1 1 0 0,1-1-1 0 0,0 0 1 0 0,0 1-1 0 0,0-1 0 0 0,0 0 1 0 0,0 1-1 0 0,0-1 1 0 0,0 0-1 0 0,1 1 1 0 0,1 3-1 0 0,-2-5-123 0 0,0-1-1 0 0,1 0 1 0 0,-1 1-1 0 0,0-1 1 0 0,0 0-1 0 0,1 1 1 0 0,-1-1-1 0 0,0 0 1 0 0,1 1-1 0 0,-1-1 1 0 0,0 0-1 0 0,1 0 1 0 0,-1 1-1 0 0,1-1 1 0 0,-1 0-1 0 0,0 0 1 0 0,1 0-1 0 0,-1 1 1 0 0,1-1-1 0 0,-1 0 1 0 0,1 0-1 0 0,-1 0 1 0 0,0 0-1 0 0,1 0 1 0 0,-1 0-1 0 0,1 0 1 0 0,-1 0-1 0 0,1 0 1 0 0,16-7-1338 0 0,13-16-383 0 0,-29 22 1706 0 0,64-67-5709 0 0,-65 67 5793 0 0,0 1 0 0 0,0 0 0 0 0,0 0 1 0 0,0 0-1 0 0,0 0 0 0 0,1 0 0 0 0,-1-1 1 0 0,0 1-1 0 0,0 0 0 0 0,0 0 0 0 0,0 0 1 0 0,0 0-1 0 0,1 0 0 0 0,-1 0 0 0 0,0 0 1 0 0,0 0-1 0 0,0 0 0 0 0,0 0 0 0 0,1 0 0 0 0,-1 0 1 0 0,0 0-1 0 0,0 0 0 0 0,0 0 0 0 0,1 0 1 0 0,-1 0-1 0 0,0 0 0 0 0,0 0 0 0 0,0 0 1 0 0,0 0-1 0 0,1 0 0 0 0,-1 0 0 0 0,0 0 1 0 0,0 0-1 0 0,0 0 0 0 0,0 0 0 0 0,1 0 1 0 0,-1 0-1 0 0,0 0 0 0 0,0 1 0 0 0,4 8 694 0 0,0 12 1020 0 0,-4-20-1616 0 0,1 14 1388 0 0,0-1-484 0 0,1-1 0 0 0,0 1-1 0 0,0-1 1 0 0,8 22 0 0 0,-10-34-972 0 0,1 0-1 0 0,-1 0 1 0 0,1 0 0 0 0,-1 0-1 0 0,1 0 1 0 0,-1 0 0 0 0,1 0 0 0 0,-1 0-1 0 0,1 0 1 0 0,0 0 0 0 0,0-1-1 0 0,-1 1 1 0 0,1 0 0 0 0,0-1 0 0 0,0 1-1 0 0,0 0 1 0 0,0-1 0 0 0,1 1-1 0 0,-2-1-19 0 0,1 0 0 0 0,0 0-1 0 0,0 0 1 0 0,-1 0-1 0 0,1 0 1 0 0,0 0 0 0 0,-1 0-1 0 0,1 0 1 0 0,0 0-1 0 0,0 0 1 0 0,-1-1 0 0 0,1 1-1 0 0,0 0 1 0 0,-1 0-1 0 0,1-1 1 0 0,-1 1-1 0 0,1-1 1 0 0,0 1 0 0 0,-1 0-1 0 0,2-2 1 0 0,2-3-15 0 0,1 0 0 0 0,-1 0 0 0 0,0 0 0 0 0,5-11 0 0 0,-2 5-17 0 0,18-31-1945 0 0,21-47-1 0 0,-28 53 1078 0 0,-9 17 201 0 0,0 0 0 0 0,-1-1-1 0 0,-1 0 1 0 0,8-37-1 0 0,-15 57 731 0 0,0 0 0 0 0,0-1 0 0 0,0 1 0 0 0,0 0 0 0 0,0 0 0 0 0,0 0-1 0 0,0-1 1 0 0,1 1 0 0 0,-1 0 0 0 0,0 0 0 0 0,0 0 0 0 0,0 0 0 0 0,0-1 0 0 0,0 1-1 0 0,0 0 1 0 0,0 0 0 0 0,0 0 0 0 0,0-1 0 0 0,0 1 0 0 0,0 0 0 0 0,0 0 0 0 0,-1 0-1 0 0,1-1 1 0 0,0 1 0 0 0,0 0 0 0 0,0 0 0 0 0,0 0 0 0 0,0 0 0 0 0,0-1 0 0 0,0 1-1 0 0,0 0 1 0 0,0 0 0 0 0,-1 0 0 0 0,1 0 0 0 0,0 0 0 0 0,0 0 0 0 0,0-1 0 0 0,0 1-1 0 0,-1 0 1 0 0,1 0 0 0 0,0 0 0 0 0,-8 5 1531 0 0,-8 14 286 0 0,16-18-1781 0 0,-2 0 1453 0 0,-3 9-965 0 0,-17 33 28 0 0,16-33 1048 0 0,3 6-1217 0 0,-7 47-10 0 0,7-48 406 0 0,4-1-422 0 0,1 40-1 0 0,-2-41 235 0 0,3 0-423 0 0,8 35-11 0 0,-9-36-24 0 0,2-1-90 0 0,30 74-1022 0 0,-24-76-2386 0 0,-8-7 1857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0:55.73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176 260 1839 0 0,'0'0'190'0'0,"-6"-9"6029"0"0,-8-12-3680 0 0,8 12-2192 0 0,0 0-1 0 0,1 0 0 0 0,0 0 1 0 0,0-1-1 0 0,1 1 0 0 0,0-1 0 0 0,1 0 1 0 0,0-1-1 0 0,-2-12 0 0 0,4 19-213 0 0,1-1 0 0 0,-1 0 0 0 0,1 1-1 0 0,0-1 1 0 0,1 0 0 0 0,-1 0-1 0 0,1 1 1 0 0,0-1 0 0 0,0 1 0 0 0,1-1-1 0 0,-1 1 1 0 0,1-1 0 0 0,0 1 0 0 0,0 0-1 0 0,0 0 1 0 0,1 0 0 0 0,-1 0 0 0 0,1 0-1 0 0,0 1 1 0 0,0-1 0 0 0,1 1 0 0 0,6-6-1 0 0,-9 8-132 0 0,18-12-86 0 0,-18 13 83 0 0,0-1-1 0 0,0 1 0 0 0,0-1 1 0 0,-1 1-1 0 0,1 0 0 0 0,0-1 0 0 0,0 1 1 0 0,0 0-1 0 0,0 0 0 0 0,0-1 0 0 0,0 1 1 0 0,0 0-1 0 0,0 0 0 0 0,0 0 0 0 0,0 0 1 0 0,0 0-1 0 0,0 1 0 0 0,0-1 0 0 0,-1 0 1 0 0,1 0-1 0 0,2 1 0 0 0,-3 0 17 0 0,0 0 1 0 0,0 0-1 0 0,0 0 0 0 0,1 1 0 0 0,-1-1 1 0 0,0 0-1 0 0,-1 0 0 0 0,1 0 0 0 0,0 0 1 0 0,0 0-1 0 0,0 0 0 0 0,-1 0 0 0 0,1 0 0 0 0,0 0 1 0 0,-1 1-1 0 0,1-1 0 0 0,-1-1 0 0 0,1 1 1 0 0,-1 0-1 0 0,0 0 0 0 0,1 0 0 0 0,-1 0 1 0 0,0 0-1 0 0,0 0 0 0 0,-1 0 0 0 0,-5 8 143 0 0,-21 26 254 0 0,21-26 114 0 0,-1-2 20 0 0,-23 25 2 0 0,23-24-15 0 0,1 1-10 0 0,-21 25-1 0 0,21-26 396 0 0,0 3-537 0 0,-17 31-10 0 0,18-31 751 0 0,4 0-888 0 0,-8 35-32 0 0,8-35 664 0 0,7-4-784 0 0,19 23-53 0 0,-23-28-18 0 0,0-1 0 0 0,0 0 1 0 0,0 0-1 0 0,0 0 0 0 0,1-1 1 0 0,-1 1-1 0 0,0 0 0 0 0,1 0 0 0 0,-1-1 1 0 0,1 1-1 0 0,-1 0 0 0 0,0-1 1 0 0,1 0-1 0 0,-1 1 0 0 0,1-1 0 0 0,-1 0 1 0 0,1 0-1 0 0,0 0 0 0 0,-1 0 1 0 0,1 0-1 0 0,-1 0 0 0 0,1 0 1 0 0,-1 0-1 0 0,1-1 0 0 0,1 0 0 0 0,3 0 256 0 0,2 0-190 0 0,0-1-1 0 0,0 0 1 0 0,0-1-1 0 0,-1 0 0 0 0,1 0 1 0 0,-1 0-1 0 0,11-7 1 0 0,46-38-1646 0 0,-27 20 1114 0 0,13-5-1486 0 0,-14 17-5892 0 0,-22 12 1472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0:56.65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15 453 5063 0 0,'0'0'21'0'0,"-1"0"-1"0"0,1 0 0 0 0,-1 0 0 0 0,1 0 0 0 0,-1 0 0 0 0,0 0 0 0 0,1 0 0 0 0,-1 0 1 0 0,1 0-1 0 0,-1 0 0 0 0,1 0 0 0 0,-1 0 0 0 0,1 1 0 0 0,-1-1 0 0 0,1 0 0 0 0,0 0 1 0 0,-1 0-1 0 0,1 1 0 0 0,-1-1 0 0 0,1 0 0 0 0,-1 1 0 0 0,1-1 0 0 0,0 0 0 0 0,-1 1 1 0 0,1-1-1 0 0,0 0 0 0 0,-1 1 0 0 0,1-1 0 0 0,0 1 0 0 0,-1-1 0 0 0,1 1 1 0 0,0-1-1 0 0,0 1 0 0 0,0-1 0 0 0,0 1 0 0 0,-1-1 0 0 0,1 1 0 0 0,0-1 0 0 0,0 1 1 0 0,0-1-1 0 0,0 1 0 0 0,0-1 0 0 0,0 1 0 0 0,0-1 0 0 0,0 1 0 0 0,0-1 0 0 0,1 1 1 0 0,-1-1-1 0 0,0 1 0 0 0,0-1 0 0 0,0 1 0 0 0,0-1 0 0 0,1 1 0 0 0,0 0 94 0 0,-1 1 0 0 0,1-1 0 0 0,0 0 0 0 0,-1 0 0 0 0,1 0 0 0 0,0 0 0 0 0,0-1 0 0 0,0 1 0 0 0,0 0 0 0 0,-1 0 0 0 0,1 0 1 0 0,0-1-1 0 0,1 1 0 0 0,-1 0 0 0 0,0-1 0 0 0,0 1 0 0 0,0-1 0 0 0,0 1 0 0 0,0-1 0 0 0,0 0 0 0 0,1 0 0 0 0,-1 1 0 0 0,0-1 0 0 0,2 0 0 0 0,3-1 131 0 0,0 0 0 0 0,0-1 1 0 0,0 0-1 0 0,0 0 0 0 0,0 0 1 0 0,-1-1-1 0 0,1 0 0 0 0,-1 0 1 0 0,1 0-1 0 0,-1-1 0 0 0,0 0 1 0 0,6-6-1 0 0,3-4-366 0 0,0 0 1 0 0,18-27 0 0 0,-8 5-637 0 0,-1-2 0 0 0,-2-1 0 0 0,20-52 0 0 0,22-83 4000 0 0,-63 176-2145 0 0,-6 21 1639 0 0,-5 24-2179 0 0,8-36 223 0 0,-1 5 98 0 0,-11 44 17 0 0,11-45-22 0 0,1 0-115 0 0,-11 44-50 0 0,11-44-6 0 0,1-2-58 0 0,-5 39-220 0 0,5-39 210 0 0,2 1-350 0 0,0 42-79 0 0,0-42 371 0 0,2-1-501 0 0,-1 2-53 0 0,0-4 1 0 0,0-1-1 0 0,1 1 0 0 0,3 11 0 0 0,-5-21-96 0 0,5 3-349 0 0,15 11 106 0 0,-19-15 284 0 0,-1 1 0 0 0,1-1 0 0 0,-1 0 0 0 0,1 0 0 0 0,0 0 0 0 0,-1 0 0 0 0,1 0 0 0 0,-1 1 0 0 0,1-1 0 0 0,0 0 0 0 0,-1-1 0 0 0,1 1 0 0 0,0 0 0 0 0,-1 0 0 0 0,1 0 0 0 0,-1 0-1 0 0,1 0 1 0 0,-1-1 0 0 0,1 1 0 0 0,0 0 0 0 0,-1 0 0 0 0,1-1 0 0 0,-1 1 0 0 0,2-1 0 0 0,10-10-708 0 0,-11 9 537 0 0,12-12-1082 0 0,-1-1 0 0 0,-1 0 0 0 0,15-26 0 0 0,10-16-2573 0 0,-29 49 2889 0 0,-6 10 866 0 0,-8 13 1363 0 0,4-7-413 0 0,-4 8 4659 0 0,5-4-4864 0 0,-6 34-230 0 0,6-34 902 0 0,7-5-1207 0 0,17 19-107 0 0,-22-26-8 0 0,1 1-1 0 0,-1-1 1 0 0,1 0 0 0 0,-1 1-1 0 0,0-1 1 0 0,1 0 0 0 0,-1 0 0 0 0,1 1-1 0 0,-1-1 1 0 0,1 0 0 0 0,-1 0 0 0 0,1 0-1 0 0,-1 1 1 0 0,1-1 0 0 0,-1 0 0 0 0,1 0-1 0 0,0 0 1 0 0,-1 0 0 0 0,1 0 0 0 0,-1 0-1 0 0,1 0 1 0 0,-1 0 0 0 0,1 0-1 0 0,-1 0 1 0 0,1-1 0 0 0,-1 1 0 0 0,1 0-1 0 0,-1 0 1 0 0,1 0 0 0 0,-1-1 0 0 0,1 1-1 0 0,-1 0 1 0 0,1-1 0 0 0,11-10-274 0 0,-12 10 222 0 0,3-3-51 0 0,0 0 0 0 0,0-1 0 0 0,-1 1 0 0 0,0-1 0 0 0,1 1 0 0 0,-2-1 0 0 0,1 0 1 0 0,-1 0-1 0 0,1 0 0 0 0,-1 0 0 0 0,-1 0 0 0 0,1 0 0 0 0,-1-7 0 0 0,0 4 44 0 0,0 0 0 0 0,-1-1 0 0 0,0 1 0 0 0,0 0 1 0 0,-1 0-1 0 0,0 0 0 0 0,-5-11 0 0 0,7 18 37 0 0,0 0 0 0 0,0 1-1 0 0,0-1 1 0 0,-1 0 0 0 0,1 0-1 0 0,0 1 1 0 0,-1-1 0 0 0,1 0 0 0 0,-1 1-1 0 0,1-1 1 0 0,0 0 0 0 0,-1 1-1 0 0,0-1 1 0 0,1 1 0 0 0,-1-1-1 0 0,1 0 1 0 0,-1 1 0 0 0,0 0 0 0 0,1-1-1 0 0,-1 1 1 0 0,0-1 0 0 0,1 1-1 0 0,-1 0 1 0 0,0-1 0 0 0,0 1-1 0 0,1 0 1 0 0,-1 0 0 0 0,0 0 0 0 0,0-1-1 0 0,1 1 1 0 0,-1 0 0 0 0,0 0-1 0 0,0 0 1 0 0,0 0 0 0 0,1 1 0 0 0,-1-1-1 0 0,0 0 1 0 0,0 0 0 0 0,1 0-1 0 0,-1 1 1 0 0,0-1 0 0 0,0 0-1 0 0,1 1 1 0 0,-1-1 0 0 0,0 0 0 0 0,1 1-1 0 0,-1-1 1 0 0,0 1 0 0 0,1-1-1 0 0,-1 1 1 0 0,1-1 0 0 0,-2 2 0 0 0,1 0-272 0 0,-1 0 1 0 0,1-1 0 0 0,-1 1 0 0 0,1 0 0 0 0,0 0-1 0 0,0 0 1 0 0,0 0 0 0 0,0 0 0 0 0,0 0 0 0 0,0 0 0 0 0,0 1-1 0 0,1-1 1 0 0,-1 0 0 0 0,1 0 0 0 0,0 1 0 0 0,0-1 0 0 0,-1 0-1 0 0,2 4 1 0 0,1 1-1501 0 0,2 0-2240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06:31.333"/>
    </inkml:context>
    <inkml:brush xml:id="br0">
      <inkml:brushProperty name="width" value="0.2" units="cm"/>
      <inkml:brushProperty name="height" value="0.4" units="cm"/>
      <inkml:brushProperty name="color" value="#F96F86"/>
      <inkml:brushProperty name="tip" value="rectangle"/>
      <inkml:brushProperty name="rasterOp" value="maskPen"/>
    </inkml:brush>
  </inkml:definitions>
  <inkml:trace contextRef="#ctx0" brushRef="#br0">606 155 4095 0 0,'-5'-16'459'0'0,"5"16"-459"0"0,0-1-1 0 0,0 0 0 0 0,-1 1 0 0 0,1-1 0 0 0,0 0 0 0 0,0 1 1 0 0,0-1-1 0 0,-1 0 0 0 0,1 1 0 0 0,0-1 0 0 0,-1 1 0 0 0,1-1 0 0 0,-1 1 1 0 0,1-1-1 0 0,0 1 0 0 0,-1-1 0 0 0,1 1 0 0 0,-1-1 0 0 0,0 1 1 0 0,1-1-1 0 0,-1 1 0 0 0,1 0 0 0 0,-1-1 0 0 0,0 1 0 0 0,1 0 1 0 0,-1-1-1 0 0,1 1 0 0 0,-1 0 0 0 0,0 0 0 0 0,0 0 0 0 0,0 0 0 0 0,-21-6 1 0 0,5 3 0 0 0,1-1 0 0 0,1-1 0 0 0,-20-9 0 0 0,33 14 0 0 0,0-1 0 0 0,0 0 0 0 0,0 1 0 0 0,0-1 0 0 0,0 1 0 0 0,0 0 0 0 0,0-1 0 0 0,0 1-1 0 0,0 0 1 0 0,-3 1 0 0 0,-7-1-12 0 0,17 1-47 0 0,-1 0 1 0 0,0 0-1 0 0,1 0 0 0 0,-1 0 0 0 0,0 1 1 0 0,0 0-1 0 0,5 3 0 0 0,13 4-39 0 0,16 2 164 0 0,0-3 0 0 0,65 6 1 0 0,-47-7-173 0 0,178 19-727 0 0,-57-7 960 0 0,225 10-53 0 0,-223-22-74 0 0,-116-3 0 0 0,-17 0 0 0 0,16 1 0 0 0,42 4 0 0 0,-95-8 0 0 0,25 5-64 0 0,-50-3-117 0 0,-203-9 447 0 0,113 1-263 0 0,-125 8 12 0 0,12 0 34 0 0,-285 21-121 0 0,276-23 72 0 0,100-5 0 0 0,-27 12 0 0 0,153-7 0 0 0,1-1 0 0 0,1 0 0 0 0,-1 0 0 0 0,0 0 0 0 0,0 0 0 0 0,0 0 0 0 0,0 0 0 0 0,0 0 0 0 0,0 1 0 0 0,0-1 0 0 0,1 0 0 0 0,-1 1 0 0 0,0-1 0 0 0,0 1 0 0 0,-1 0 0 0 0,3 1 0 0 0,4-2 0 0 0,5 0 0 0 0,172-10 0 0 0,1 17 0 0 0,115-4 0 0 0,46-9 0 0 0,-231 7 0 0 0,102-10-209 0 0,-2 0-18 0 0,-175 10 167 0 0,-19 0-194 0 0,1-1 0 0 0,0-1 0 0 0,38-6 0 0 0,-57 7 225 0 0,-1 0-1 0 0,0 0 0 0 0,1 0 1 0 0,-1 0-1 0 0,0 0 1 0 0,1 0-1 0 0,-1 0 0 0 0,0 0 1 0 0,1 0-1 0 0,-1 0 0 0 0,0-1 1 0 0,0 1-1 0 0,1 0 0 0 0,-1 0 1 0 0,0 0-1 0 0,1 0 0 0 0,-1-1 1 0 0,0 1-1 0 0,0 0 0 0 0,0 0 1 0 0,1-1-1 0 0,-1 1 0 0 0,0 0 1 0 0,0 0-1 0 0,0-1 0 0 0,1 1 1 0 0,-7-6-128 0 0,-19-3 440 0 0,19 7-401 0 0,-29-10 118 0 0,-61-13 0 0 0,84 23 0 0 0,-36-8 0 0 0,0 2 0 0 0,-76-3 0 0 0,41 11 0 0 0,-169-3 0 0 0,-52-10 0 0 0,226 11 0 0 0,-139-7 0 0 0,155 6 0 0 0,38 3 0 0 0,0-1 0 0 0,0-2 0 0 0,-46-9 0 0 0,67 11 0 0 0,0 0 0 0 0,1 0 0 0 0,-1 0 0 0 0,0 0 0 0 0,1-1 0 0 0,-5-2 0 0 0,7 4 0 0 0,-1-1 0 0 0,1 1 0 0 0,0 0 0 0 0,0 0 0 0 0,0 0 0 0 0,0 0 0 0 0,-1-1 0 0 0,1 1 0 0 0,0 0 0 0 0,0 0 0 0 0,0 0 0 0 0,0-1 0 0 0,0 1 0 0 0,0 0 0 0 0,0 0 0 0 0,0-1 0 0 0,-1 1 0 0 0,1 0 0 0 0,0 0 0 0 0,0 0 0 0 0,0-1 0 0 0,0 1 0 0 0,0 0 0 0 0,0 0 0 0 0,0-1 0 0 0,0 1 0 0 0,0 0 0 0 0,1 0 0 0 0,-1-1 0 0 0,0 1 0 0 0,0 0 0 0 0,1-1 0 0 0,-1 0 0 0 0,1 1 0 0 0,0-1 0 0 0,-1 0 0 0 0,1 1 0 0 0,0-1 0 0 0,0 1 0 0 0,0-1 0 0 0,0 1 0 0 0,0-1 0 0 0,-1 1 0 0 0,3-1 0 0 0,23-5 0 0 0,0 1 0 0 0,0 0 0 0 0,1 2 0 0 0,41 1 0 0 0,-13 0 0 0 0,494-40 0 0 0,-76 23 0 0 0,-363 20 0 0 0,85 5 0 0 0,-166-3 0 0 0,-25-1 0 0 0,-18-1 0 0 0,-254 22 0 0 0,193-13 0 0 0,-563 38 0 0 0,579-45 0 0 0,-205 5 0 0 0,117-5 0 0 0,93-2 0 0 0,-128 8 0 0 0,82-7 0 0 0,61-3 0 0 0,85-2 0 0 0,122-8 0 0 0,552-21 0 0 0,-650 32 0 0 0,296 4 0 0 0,-2 27 0 0 0,-323-26 0 0 0,-26-4 0 0 0,0 1 0 0 0,0 0 0 0 0,0 1 0 0 0,0 0 0 0 0,27 12 0 0 0,-41-15 0 0 0,-1 0 0 0 0,0 0 0 0 0,0 0 0 0 0,1 0 0 0 0,-1 0 0 0 0,0 0 0 0 0,1 0 0 0 0,-1 0 0 0 0,0 1 0 0 0,0-1 0 0 0,0 0 0 0 0,1 0 0 0 0,-1 0 0 0 0,0 0 0 0 0,0 1 0 0 0,0-1 0 0 0,1 0 0 0 0,-1 0 0 0 0,0 0 0 0 0,0 1 0 0 0,0-1 0 0 0,0 0 0 0 0,1 0 0 0 0,-1 1 0 0 0,0-1 0 0 0,0 0 0 0 0,0 0 0 0 0,0 1 0 0 0,0-1 0 0 0,0 0 0 0 0,0 0 0 0 0,0 1 0 0 0,0-1 0 0 0,0 0 0 0 0,0 1 0 0 0,0-1 0 0 0,0 0 0 0 0,0 1 0 0 0,-10 6 0 0 0,-15 0 0 0 0,-64 1 0 0 0,-139-4 0 0 0,134-5 0 0 0,-472 2 0 0 0,275 11 0 0 0,164-4 0 0 0,24-5 0 0 0,130-7 0 0 0,177-2 0 0 0,-53 3 0 0 0,253 4 0 0 0,-164 3 0 0 0,-124 0 0 0 0,0 4 0 0 0,150 32 0 0 0,-253-38 0 0 0,-4 0 0 0 0,1 0 0 0 0,-1 0 0 0 0,0 1 0 0 0,10 3 0 0 0,-22-4 0 0 0,0-1 0 0 0,0 1 0 0 0,0-1 0 0 0,0 0 0 0 0,-1 0 0 0 0,-6 1 0 0 0,-194-2 0 0 0,27-1 0 0 0,33 10 0 0 0,-235 2 0 0 0,108-5 0 0 0,-15-1 0 0 0,54-8 0 0 0,158 3 0 0 0,72 0 0 0 0,2 0 0 0 0,0-1 0 0 0,0 1 0 0 0,1 0 0 0 0,-1 0 0 0 0,0 0 0 0 0,0-1 0 0 0,0 1 0 0 0,0 0 0 0 0,0 0 0 0 0,0-1 0 0 0,0 1 0 0 0,1 0 0 0 0,-1 0 0 0 0,0 0 0 0 0,0 0 0 0 0,0-1 0 0 0,1 1 0 0 0,-1 0 0 0 0,0 0 0 0 0,0 0 0 0 0,0 0 0 0 0,1 0 0 0 0,-1 0 0 0 0,0-1 0 0 0,0 1 0 0 0,0 0 0 0 0,1 0 0 0 0,-1 0 0 0 0,0 0 0 0 0,0 0 0 0 0,1 0 0 0 0,-1 0 0 0 0,0 0 0 0 0,0 0 0 0 0,1 0 0 0 0,-1 0 0 0 0,0 0 0 0 0,1 0 0 0 0,10-1 0 0 0,346-2 0 0 0,-57-22 0 0 0,-52 2 0 0 0,-108 14 0 0 0,177-33 0 0 0,-295 38 0 0 0,0-1 0 0 0,-1-1 0 0 0,0-1 0 0 0,0-1 0 0 0,36-19 0 0 0,-56 27 0 0 0,0-1 0 0 0,-1 1 0 0 0,1 0 0 0 0,0-1 0 0 0,0 1 0 0 0,-1-1 0 0 0,1 1 0 0 0,0-1 0 0 0,-1 1 0 0 0,1-1 0 0 0,-1 0 0 0 0,1 1 0 0 0,-1-1 0 0 0,1 0 0 0 0,-1 1 0 0 0,1-1 0 0 0,-1 0 0 0 0,1 1 0 0 0,-1-1 0 0 0,1-1 0 0 0,-1 1 0 0 0,-1 0 0 0 0,1 1 0 0 0,0-1 0 0 0,0 1 0 0 0,-1-1 0 0 0,1 1 0 0 0,0-1 0 0 0,0 1 0 0 0,-1 0 0 0 0,1-1 0 0 0,-1 1 0 0 0,1-1 0 0 0,0 1 0 0 0,-1 0 0 0 0,1-1 0 0 0,-1 1 0 0 0,1 0 0 0 0,-1-1 0 0 0,1 1 0 0 0,-1 0 0 0 0,1 0 0 0 0,-2-1 0 0 0,-4-1 0 0 0,-1 0 0 0 0,1 0 0 0 0,-11-1 0 0 0,15 3 0 0 0,-37-6 0 0 0,-186-20 0 0 0,-658 10 0 0 0,838 16 0 0 0,-182-3 0 0 0,199 1 0 0 0,1-1 0 0 0,0-1 0 0 0,-33-9 0 0 0,-25-17 0 0 0,84 30 0 0 0,1 0 0 0 0,0 0 0 0 0,-1 0 0 0 0,1 0 0 0 0,0 0 0 0 0,0 0 0 0 0,-1-1 0 0 0,1 1 0 0 0,0 0 0 0 0,0 0 0 0 0,-1 0 0 0 0,1 0 0 0 0,0 0 0 0 0,0 0 0 0 0,-1-1 0 0 0,1 1 0 0 0,0 0 0 0 0,0 0 0 0 0,0 0 0 0 0,-1-1 0 0 0,1 1 0 0 0,0 0 0 0 0,0 0 0 0 0,0-1 0 0 0,0 1 0 0 0,-1 0 0 0 0,1 0 0 0 0,0-1 0 0 0,0 1 0 0 0,0 0 0 0 0,0 0 0 0 0,0-1 0 0 0,0 1 0 0 0,0-1 0 0 0,9-4 0 0 0,17 1 0 0 0,199 15 0 0 0,-59-2 0 0 0,-84-6 0 0 0,447 4 0 0 0,275-20 0 0 0,-687 20 0 0 0,-115-7 0 0 0,-1 0 0 0 0,0 1 0 0 0,1-1 0 0 0,-1 0 0 0 0,1 1 0 0 0,-1-1 0 0 0,0 1 0 0 0,1-1 0 0 0,-1 1 0 0 0,0 0 0 0 0,1 0 0 0 0,-1-1 0 0 0,0 1 0 0 0,0 0 0 0 0,2 2 0 0 0,-4-3 0 0 0,1 0 0 0 0,0 1 0 0 0,0-1 0 0 0,0 0 0 0 0,-1 1 0 0 0,1-1 0 0 0,0 0 0 0 0,-1 0 0 0 0,1 1 0 0 0,0-1 0 0 0,0 0 0 0 0,-1 0 0 0 0,1 0 0 0 0,0 1 0 0 0,-1-1 0 0 0,1 0 0 0 0,0 0 0 0 0,-1 0 0 0 0,1 0 0 0 0,-1 0 0 0 0,1 0 0 0 0,0 0 0 0 0,-1 0 0 0 0,1 0 0 0 0,0 0 0 0 0,-1 0 0 0 0,1 0 0 0 0,-1 0 0 0 0,0 0 0 0 0,-14 1 0 0 0,15-1 0 0 0,-316-7 0 0 0,-213 30 0 0 0,195-4 0 0 0,-192 17 0 0 0,213-10 0 0 0,275-23 0 0 0,-29 2 0 0 0,151-2 0 0 0,165 10 0 0 0,411 14 0 0 0,-405-17 0 0 0,62 0 0 0 0,85 4 0 0 0,-330-12 0 0 0,-38-2 0 0 0,37 5 0 0 0,-50 1 0 0 0,-20-6 0 0 0,0 0 0 0 0,-1 0 0 0 0,1 0 0 0 0,0 0 0 0 0,-1 0 0 0 0,1 0 0 0 0,-1 1 0 0 0,1-1 0 0 0,-1 0 0 0 0,1 1 0 0 0,-1-1 0 0 0,1 0 0 0 0,-1 1 0 0 0,1-1 0 0 0,-1 0 0 0 0,1 1 0 0 0,-1-1 0 0 0,1 1 0 0 0,-1-1 0 0 0,0 1 0 0 0,1-1 0 0 0,-1 1 0 0 0,0-1 0 0 0,1 1 0 0 0,-1 0 0 0 0,0-1 0 0 0,0 1 0 0 0,0-1 0 0 0,1 1 0 0 0,-1 1 0 0 0,-1-2 0 0 0,1 1 0 0 0,-1 0 0 0 0,1 0 0 0 0,-1-1 0 0 0,0 1 0 0 0,1 0 0 0 0,-1-1 0 0 0,0 1 0 0 0,1-1 0 0 0,-1 1 0 0 0,0-1 0 0 0,0 1 0 0 0,0-1 0 0 0,0 0 0 0 0,1 1 0 0 0,-1-1 0 0 0,0 0 0 0 0,0 0 0 0 0,0 1 0 0 0,-1-1 0 0 0,-21 3 0 0 0,19-3 0 0 0,-10 1 0 0 0,-25 3 0 0 0,-1-2 0 0 0,-58-5 0 0 0,-173-20 0 0 0,154 21 0 0 0,-118 12 0 0 0,219-9 0 0 0,5 1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0:57.67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122 367 431 0 0,'1'-5'267'0'0,"0"1"0"0"0,0-1-1 0 0,-1 1 1 0 0,0-1-1 0 0,0-7 1 0 0,0 11-89 0 0,0 0-1 0 0,0 0 1 0 0,0 1-1 0 0,-1-1 1 0 0,1 0 0 0 0,0 1-1 0 0,0-1 1 0 0,0 0 0 0 0,-1 1-1 0 0,1-1 1 0 0,0 1-1 0 0,-1-1 1 0 0,1 0 0 0 0,-1 1-1 0 0,1-1 1 0 0,-1 1 0 0 0,1-1-1 0 0,-2 0 1 0 0,2 1 8 0 0,-1 0 1 0 0,0-1-1 0 0,0 1 1 0 0,1 0 0 0 0,-1 0-1 0 0,0 0 1 0 0,0 0-1 0 0,1 0 1 0 0,-1 0-1 0 0,0 0 1 0 0,0 0 0 0 0,1 1-1 0 0,-1-1 1 0 0,0 0-1 0 0,0 0 1 0 0,1 1-1 0 0,-1-1 1 0 0,0 0-1 0 0,1 1 1 0 0,-1-1 0 0 0,1 1-1 0 0,-2 0 1 0 0,-30 24 7874 0 0,27-18-6940 0 0,-16 23-61 0 0,16-23 1745 0 0,-1 4-2301 0 0,-1 1-345 0 0,3-6-39 0 0,1 0 0 0 0,0 0 0 0 0,0 1 0 0 0,0 0 0 0 0,-2 8 0 0 0,4-12-44 0 0,0-1 1 0 0,1 1-1 0 0,-1 0 0 0 0,1-1 0 0 0,0 1 1 0 0,0 0-1 0 0,-1-1 0 0 0,2 1 0 0 0,-1 0 1 0 0,0-1-1 0 0,0 1 0 0 0,1 0 0 0 0,1 2 1 0 0,-2-3-91 0 0,1-1 1 0 0,0 0-1 0 0,-1 0 1 0 0,1 0 0 0 0,0 0-1 0 0,0 0 1 0 0,0 0 0 0 0,0 0-1 0 0,0 0 1 0 0,0 0 0 0 0,0 0-1 0 0,0 0 1 0 0,0 0-1 0 0,0-1 1 0 0,1 1 0 0 0,-1 0-1 0 0,0-1 1 0 0,0 1 0 0 0,1-1-1 0 0,-1 0 1 0 0,0 1 0 0 0,1-1-1 0 0,-1 0 1 0 0,1 0 0 0 0,-1 0-1 0 0,3 0 1 0 0,8-1-678 0 0,1 0-1 0 0,-1 0 1 0 0,0-1 0 0 0,0-1 0 0 0,0 0 0 0 0,0-1 0 0 0,0 0-1 0 0,-1-1 1 0 0,17-10 0 0 0,-13 6-436 0 0,0 0-1 0 0,-1-1 1 0 0,0-1-1 0 0,-1-1 1 0 0,0 0-1 0 0,13-16 1 0 0,-22 24 1178 0 0,-1 0 1 0 0,0-1-1 0 0,0 1 0 0 0,-1-1 0 0 0,1 1 1 0 0,-1-1-1 0 0,0 0 0 0 0,-1 0 1 0 0,1 0-1 0 0,-1 0 0 0 0,0 0 0 0 0,1-8 1 0 0,-2 13-11 0 0,0 0 0 0 0,0 0 1 0 0,0 0-1 0 0,0 0 1 0 0,0 0-1 0 0,0 0 0 0 0,0 0 1 0 0,0 0-1 0 0,0 0 0 0 0,0 0 1 0 0,0-1-1 0 0,0 1 1 0 0,0 0-1 0 0,0 0 0 0 0,0 0 1 0 0,0 0-1 0 0,0 0 0 0 0,0 0 1 0 0,0 0-1 0 0,0 0 1 0 0,0 0-1 0 0,0 0 0 0 0,0 0 1 0 0,0 0-1 0 0,0-1 0 0 0,0 1 1 0 0,0 0-1 0 0,0 0 1 0 0,0 0-1 0 0,0 0 0 0 0,0 0 1 0 0,0 0-1 0 0,0 0 0 0 0,-1 0 1 0 0,1 0-1 0 0,0 0 1 0 0,0 0-1 0 0,0 0 0 0 0,0 0 1 0 0,0 0-1 0 0,0 0 0 0 0,0 0 1 0 0,0 0-1 0 0,0 0 1 0 0,0 0-1 0 0,0 0 0 0 0,0 0 1 0 0,-1 0-1 0 0,1 0 1 0 0,0 0-1 0 0,0 0 0 0 0,0 0 1 0 0,0 0-1 0 0,0 0 0 0 0,0 0 1 0 0,0 0-1 0 0,0 0 1 0 0,0 0-1 0 0,0 0 0 0 0,0 0 1 0 0,-6 6 1452 0 0,-5 7-127 0 0,11-12-1298 0 0,-5 5 571 0 0,4-4 715 0 0,-5 6-630 0 0,-16 24 3 0 0,16-25 539 0 0,0 1-750 0 0,0 2-347 0 0,2-5-7 0 0,1 1 0 0 0,-1-1 0 0 0,0-1 0 0 0,-5 6 630 0 0,3-1-520 0 0,-19 27-30 0 0,19-27-13 0 0,11-7-3084 0 0,-4-2 2773 0 0,1 1 0 0 0,0-1 1 0 0,-1 0-1 0 0,1 1 0 0 0,-1-1 1 0 0,1 0-1 0 0,0 0 0 0 0,-1 0 1 0 0,1 0-1 0 0,0 0 0 0 0,-1 0 1 0 0,1-1-1 0 0,-1 1 0 0 0,1 0 0 0 0,0-1 1 0 0,-1 1-1 0 0,1-1 0 0 0,-1 0 1 0 0,1 1-1 0 0,-1-1 0 0 0,0 0 1 0 0,1 0-1 0 0,-1 0 0 0 0,0 0 1 0 0,0 0-1 0 0,3-3 0 0 0,13-14-1533 0 0,0-1-1 0 0,0 0 0 0 0,17-31 1 0 0,-27 42 1935 0 0,-5 13-45 0 0,-5 18 2432 0 0,2-16 765 0 0,-2 4-2745 0 0,-9 33-38 0 0,8-34 2323 0 0,7 2-2948 0 0,6 33-12 0 0,-10-44-54 0 0,1-1 0 0 0,0 1-1 0 0,0-1 1 0 0,0 1-1 0 0,1-1 1 0 0,-1 1 0 0 0,0-1-1 0 0,0 1 1 0 0,0-1-1 0 0,0 0 1 0 0,0 1-1 0 0,1-1 1 0 0,-1 1 0 0 0,0-1-1 0 0,0 0 1 0 0,0 1-1 0 0,1-1 1 0 0,-1 1-1 0 0,0-1 1 0 0,1 0 0 0 0,-1 1-1 0 0,0-1 1 0 0,1 0-1 0 0,-1 0 1 0 0,1 1 0 0 0,-1-1-1 0 0,0 0 1 0 0,1 0-1 0 0,-1 1 1 0 0,1-1-1 0 0,-1 0 1 0 0,1 0 0 0 0,-1 0-1 0 0,0 0 1 0 0,1 0-1 0 0,-1 0 1 0 0,1 0-1 0 0,-1 0 1 0 0,1 0 0 0 0,-1 0-1 0 0,1 0 1 0 0,-1 0-1 0 0,1 0 1 0 0,-1 0-1 0 0,1 0 1 0 0,-1 0 0 0 0,0 0-1 0 0,1-1 1 0 0,-1 1-1 0 0,1 0 1 0 0,-1 0 0 0 0,0-1-1 0 0,1 1 1 0 0,-1 0-1 0 0,1-1 1 0 0,-1 1-1 0 0,0 0 1 0 0,1-1 0 0 0,0 0-6 0 0,13-7-468 0 0,-1 0 0 0 0,0-1 0 0 0,-1 0 0 0 0,0-1 0 0 0,0-1 0 0 0,-1 0 0 0 0,-1 0 0 0 0,0-1 0 0 0,17-26 0 0 0,-10 10-976 0 0,-1-1 0 0 0,-1-1 1 0 0,18-52-1 0 0,-24 50 668 0 0,-1 0 1 0 0,-1 0-1 0 0,-2 0 1 0 0,2-40 0 0 0,-6 67 1005 0 0,-1 2-10 0 0,1 0 0 0 0,-1 0 0 0 0,0 0 0 0 0,0 0 0 0 0,0 0 0 0 0,0 0 0 0 0,-1 0 0 0 0,1 0 0 0 0,-2-4 0 0 0,2 7-145 0 0,-1-1 0 0 0,1 1-1 0 0,0 0 1 0 0,0 0 0 0 0,0 0 0 0 0,-1 0-1 0 0,1 0 1 0 0,0 0 0 0 0,0 0 0 0 0,0 0-1 0 0,-1 0 1 0 0,1 0 0 0 0,0 0 0 0 0,0 0 0 0 0,-1 0-1 0 0,1 0 1 0 0,0 0 0 0 0,0 0 0 0 0,0 0-1 0 0,-1 0 1 0 0,1 0 0 0 0,0 0 0 0 0,0 0 0 0 0,0 0-1 0 0,-1 1 1 0 0,1-1 0 0 0,0 0 0 0 0,0 0-1 0 0,0 0 1 0 0,0 0 0 0 0,-1 0 0 0 0,1 1-1 0 0,0-1 1 0 0,0 0 0 0 0,0 0 0 0 0,0 0 0 0 0,0 0-1 0 0,0 1 1 0 0,-1-1 0 0 0,-10 20 4049 0 0,-8 22-3364 0 0,14-32-11 0 0,0 3-46 0 0,-13 39-22 0 0,14-39-2 0 0,1 1-23 0 0,-7 45-95 0 0,7-45-46 0 0,2 0-11 0 0,-1 52 540 0 0,4-52-794 0 0,12 57-43 0 0,5-8-175 0 0,-14-51-130 0 0,0-6-687 0 0,17 15 469 0 0,-22-21 233 0 0,1 1-1 0 0,0-1 1 0 0,-1 1-1 0 0,1-1 1 0 0,0 1-1 0 0,0-1 1 0 0,-1 0-1 0 0,1 0 0 0 0,0 1 1 0 0,0-1-1 0 0,-1 0 1 0 0,1 0-1 0 0,0 0 1 0 0,0 0-1 0 0,0 0 0 0 0,-1 0 1 0 0,1 0-1 0 0,0 0 1 0 0,0 0-1 0 0,0 0 1 0 0,-1 0-1 0 0,1 0 1 0 0,0-1-1 0 0,0 1 0 0 0,0 0 1 0 0,-1 0-1 0 0,1-1 1 0 0,0 1-1 0 0,-1-1 1 0 0,1 1-1 0 0,0-1 0 0 0,-1 1 1 0 0,2-2-1 0 0,0 1-773 0 0,3-4-710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1:00.91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110 227 1839 0 0,'0'-8'325'0'0,"-1"-22"1491"0"0,1 28-1483 0 0,0 0-1 0 0,0 0 0 0 0,-1 0 0 0 0,1 1 0 0 0,0-1 0 0 0,-1 0 0 0 0,0 0 0 0 0,1 1 1 0 0,-1-1-1 0 0,0 0 0 0 0,0 1 0 0 0,-2-3 0 0 0,3 4-171 0 0,-1-1 0 0 0,1 1 0 0 0,-1 0 0 0 0,0-1 0 0 0,1 1 0 0 0,-1 0 0 0 0,1 0 1 0 0,-1 0-1 0 0,1-1 0 0 0,-1 1 0 0 0,0 0 0 0 0,1 0 0 0 0,-1 0 0 0 0,0 0 0 0 0,1 0 0 0 0,-1 0 0 0 0,1 0 0 0 0,-1 0 0 0 0,0 1 0 0 0,1-1 0 0 0,-1 0 0 0 0,1 0 1 0 0,-1 0-1 0 0,1 1 0 0 0,-1-1 0 0 0,1 0 0 0 0,-1 1 0 0 0,1-1 0 0 0,-1 0 0 0 0,1 1 0 0 0,-1-1 0 0 0,1 1 0 0 0,-1-1 0 0 0,0 1 0 0 0,-15 18 2597 0 0,13-14 160 0 0,-3 5-2178 0 0,-16 33-4 0 0,16-33 967 0 0,3 3-1254 0 0,-12 40-18 0 0,11-39 838 0 0,3-1-1153 0 0,-2 39-87 0 0,2-39-10 0 0,8-5-182 0 0,20 25-58 0 0,-26-32 178 0 0,1 0-1 0 0,-1 1 1 0 0,1-1 0 0 0,0 0 0 0 0,-1 0-1 0 0,1-1 1 0 0,0 1 0 0 0,0 0-1 0 0,-1 0 1 0 0,1-1 0 0 0,0 1-1 0 0,0-1 1 0 0,0 0 0 0 0,0 1-1 0 0,0-1 1 0 0,0 0 0 0 0,0 0-1 0 0,0 0 1 0 0,0-1 0 0 0,0 1-1 0 0,-1 0 1 0 0,5-2 0 0 0,1 1-209 0 0,8-1-753 0 0,-1 0 0 0 0,1-2 0 0 0,-1 1 0 0 0,0-2 0 0 0,0 0 0 0 0,-1 0 0 0 0,20-12 0 0 0,-26 14 641 0 0,-1-1 0 0 0,0 0-1 0 0,-1 0 1 0 0,1-1 0 0 0,-1 1-1 0 0,0-1 1 0 0,0-1-1 0 0,0 1 1 0 0,-1-1 0 0 0,0 1-1 0 0,0-1 1 0 0,0 0 0 0 0,-1-1-1 0 0,0 1 1 0 0,0-1-1 0 0,0 1 1 0 0,2-12 0 0 0,-5 17 538 0 0,0 0 0 0 0,1 0 0 0 0,-1-1 0 0 0,0 1 0 0 0,0 0 0 0 0,0-1 0 0 0,0 1 0 0 0,0 0 0 0 0,0-1 0 0 0,-1 1 0 0 0,1 0 0 0 0,0-1 1 0 0,-1 1-1 0 0,1 0 0 0 0,-1 0 0 0 0,1-1 0 0 0,-1 1 0 0 0,0 0 0 0 0,1 0 0 0 0,-3-2 0 0 0,3 3 6 0 0,0-1-1 0 0,-1 1 1 0 0,1 0 0 0 0,-1-1-1 0 0,1 1 1 0 0,-1 0 0 0 0,1 0-1 0 0,-1 0 1 0 0,1-1 0 0 0,-1 1-1 0 0,1 0 1 0 0,-1 0 0 0 0,1 0-1 0 0,-1 0 1 0 0,1 0 0 0 0,-1 0-1 0 0,1 0 1 0 0,-1 0 0 0 0,1 0-1 0 0,-1 0 1 0 0,0 0 0 0 0,0 1 48 0 0,0-1 1 0 0,0 1-1 0 0,-1 0 1 0 0,1-1-1 0 0,0 1 1 0 0,0 0-1 0 0,0 0 1 0 0,0 0 0 0 0,0-1-1 0 0,0 1 1 0 0,-1 2-1 0 0,-27 35 2533 0 0,28-36-1514 0 0,-4 7-863 0 0,-14 29-100 0 0,14-28 792 0 0,4 2-983 0 0,-4 36-74 0 0,4-46-21 0 0,1-1-1 0 0,0 0 1 0 0,0 1-1 0 0,0-1 1 0 0,0 0-1 0 0,0 1 1 0 0,1-1-1 0 0,-1 0 1 0 0,0 1-1 0 0,0-1 1 0 0,1 0 0 0 0,-1 1-1 0 0,1-1 1 0 0,-1 0-1 0 0,1 0 1 0 0,1 2-1 0 0,-2-3-14 0 0,1 1-1 0 0,-1-1 0 0 0,1 1 0 0 0,0-1 1 0 0,0 1-1 0 0,-1-1 0 0 0,1 1 1 0 0,0-1-1 0 0,-1 0 0 0 0,1 1 0 0 0,0-1 1 0 0,0 0-1 0 0,0 0 0 0 0,-1 0 1 0 0,1 0-1 0 0,0 0 0 0 0,0 0 0 0 0,1 0 1 0 0,2 0-108 0 0,0-1 1 0 0,-1 0 0 0 0,1 0 0 0 0,0 0 0 0 0,-1 0-1 0 0,7-4 1 0 0,-10 5 112 0 0,3-2-169 0 0,0 1-1 0 0,0-1 1 0 0,-1 0 0 0 0,1 0-1 0 0,-1 0 1 0 0,1 0 0 0 0,-1 0-1 0 0,0-1 1 0 0,0 1 0 0 0,0-1-1 0 0,0 1 1 0 0,0-1 0 0 0,0 0-1 0 0,-1 0 1 0 0,1 0 0 0 0,1-4-1 0 0,-1-4-629 0 0,1 1 0 0 0,-1 0 0 0 0,0-20 0 0 0,-2 23 612 0 0,1-1 0 0 0,0 0 1 0 0,0 1-1 0 0,0-1 0 0 0,1 0 0 0 0,0 1 1 0 0,1 0-1 0 0,5-13 0 0 0,-7 18 215 0 0,1 0-1 0 0,-1 0 1 0 0,0 1-1 0 0,1-1 0 0 0,0 1 1 0 0,-1-1-1 0 0,1 1 1 0 0,0-1-1 0 0,0 1 0 0 0,-1 0 1 0 0,1 0-1 0 0,0 0 1 0 0,0 0-1 0 0,0 0 0 0 0,0 0 1 0 0,1 1-1 0 0,-1-1 1 0 0,0 1-1 0 0,0-1 1 0 0,0 1-1 0 0,0 0 0 0 0,1 0 1 0 0,-1 0-1 0 0,0 0 1 0 0,3 0-1 0 0,-2 1 114 0 0,-1-1 0 0 0,1 1 0 0 0,0 0 0 0 0,0 0 0 0 0,0 0 1 0 0,-1 0-1 0 0,1 0 0 0 0,0 1 0 0 0,-1-1 0 0 0,1 1 0 0 0,-1 0 0 0 0,0-1 0 0 0,0 1 0 0 0,1 0 0 0 0,-1 1 0 0 0,0-1 0 0 0,-1 0 0 0 0,3 3 1 0 0,1 3 2399 0 0,-3 4-2040 0 0,8 33-1 0 0,-8-34 1393 0 0,-3 2-1654 0 0,0 2-153 0 0,-2 32 676 0 0,-1-44-834 0 0,3-2 83 0 0,0-1-15 0 0,0 1 0 0 0,0 0 0 0 0,0-1 0 0 0,0 1 0 0 0,0-1 0 0 0,0 1 0 0 0,0-1 0 0 0,0 1 0 0 0,0-1 0 0 0,0 0 0 0 0,0 1 0 0 0,-2-1 0 0 0,-1-5-193 0 0,5-11-41 0 0,1 7 61 0 0,0-1 0 0 0,1 1 0 0 0,0 0 1 0 0,1 0-1 0 0,0 0 0 0 0,0 0 0 0 0,1 1 0 0 0,0 0 0 0 0,1 0 0 0 0,0 0 0 0 0,0 1 0 0 0,1 0 0 0 0,-1 0 0 0 0,1 0 1 0 0,1 1-1 0 0,0 0 0 0 0,-1 0 0 0 0,2 1 0 0 0,-1 0 0 0 0,1 1 0 0 0,15-7 0 0 0,-23 11 163 0 0,0 0-1 0 0,1 0 1 0 0,-1-1-1 0 0,0 1 1 0 0,1 0-1 0 0,-1 0 1 0 0,0 0-1 0 0,1 0 1 0 0,-1 1-1 0 0,0-1 1 0 0,1 0-1 0 0,-1 0 1 0 0,0 1-1 0 0,1-1 1 0 0,-1 1-1 0 0,0-1 1 0 0,0 1-1 0 0,0 0 1 0 0,1-1-1 0 0,-1 1 1 0 0,0 0-1 0 0,0 0 1 0 0,0 0-1 0 0,0 0 1 0 0,0 0-1 0 0,0 0 1 0 0,-1 0-1 0 0,1 0 0 0 0,0 0 1 0 0,0 0-1 0 0,-1 0 1 0 0,1 1-1 0 0,-1-1 1 0 0,1 0-1 0 0,-1 1 1 0 0,1-1-1 0 0,-1 0 1 0 0,0 1-1 0 0,0-1 1 0 0,0 0-1 0 0,0 3 1 0 0,0-2 1254 0 0,0 10-877 0 0,-1 38 7 0 0,1-38 1167 0 0,0 0-1406 0 0,0 38-62 0 0,0-48-52 0 0,0 0-1 0 0,0-1 1 0 0,0 1-1 0 0,0 0 1 0 0,0 0-1 0 0,0-1 1 0 0,1 1-1 0 0,-1 0 0 0 0,1 0 1 0 0,1 2-1 0 0,-2-4-16 0 0,0 0-1 0 0,0 0 1 0 0,0 1-1 0 0,1-1 1 0 0,-1 0-1 0 0,0 0 1 0 0,0 0-1 0 0,0 1 1 0 0,1-1-1 0 0,-1 0 1 0 0,0 0-1 0 0,0 0 1 0 0,1 0-1 0 0,-1 0 1 0 0,0 0-1 0 0,0 0 1 0 0,1 1-1 0 0,-1-1 1 0 0,0 0-1 0 0,1 0 1 0 0,-1 0-1 0 0,0 0 1 0 0,0 0-1 0 0,1 0 1 0 0,-1 0-1 0 0,0 0 1 0 0,1-1-1 0 0,-1 1 1 0 0,0 0 0 0 0,0 0-1 0 0,1 0 1 0 0,-1 0-1 0 0,0 0 1 0 0,1-1-1 0 0,2-1-151 0 0,-1 0 0 0 0,1 0 0 0 0,-1 0 0 0 0,0-1 0 0 0,1 1 0 0 0,2-5 0 0 0,-3 4 47 0 0,23-30-1788 0 0,-1-2 1 0 0,27-52-1 0 0,30-78-2589 0 0,-71 139 3765 0 0,8-28-1 0 0,-8 22 2221 0 0,-20 59 6212 0 0,-7 20-7094 0 0,12-35 5 0 0,1 0 20 0 0,-13 37 6 0 0,13-37 0 0 0,-1 4-29 0 0,-14 47-123 0 0,14-47-52 0 0,2 0-11 0 0,-11 49-13 0 0,11-49-52 0 0,1 0-28 0 0,-7 49-4 0 0,7-49-33 0 0,1-1-142 0 0,-3 70 67 0 0,3-19-208 0 0,3 3-28 0 0,-1-54-87 0 0,0-3-329 0 0,5 40 215 0 0,-6-50 145 0 0,0-1 0 0 0,0 0 0 0 0,0 1 0 0 0,0-1 0 0 0,1 0 0 0 0,-1 1 0 0 0,1-1 0 0 0,-1 0 0 0 0,1 0 0 0 0,-1 1 0 0 0,2 0 0 0 0,-2-2 54 0 0,0 0 0 0 0,0 0 1 0 0,0 1-1 0 0,1-1 0 0 0,-1 0 0 0 0,0 0 1 0 0,0 0-1 0 0,0 0 0 0 0,1 0 0 0 0,-1 0 1 0 0,0 0-1 0 0,0 1 0 0 0,1-1 0 0 0,-1 0 0 0 0,0 0 1 0 0,0 0-1 0 0,0 0 0 0 0,1 0 0 0 0,-1 0 1 0 0,0 0-1 0 0,0 0 0 0 0,1 0 0 0 0,-1 0 1 0 0,0-1-1 0 0,0 1 0 0 0,0 0 0 0 0,1 0 1 0 0,-1 0-1 0 0,0 0 0 0 0,0 0 0 0 0,0 0 1 0 0,1 0-1 0 0,-1 0 0 0 0,0-1 0 0 0,0 1 0 0 0,2-2-72 0 0,0 0-1 0 0,0 0 1 0 0,0 0-1 0 0,-1-1 0 0 0,1 1 1 0 0,1-3-1 0 0,-2 2 61 0 0,5-6-4 0 0,-1-1 1 0 0,0 1-1 0 0,0-1 0 0 0,-1 0 0 0 0,-1 0 1 0 0,3-13-1 0 0,-1 7-106 0 0,0-1-31 0 0,-1 0 0 0 0,0 0 0 0 0,-1 0 0 0 0,-1 0 0 0 0,-1 0 0 0 0,0-1 0 0 0,-2 1 0 0 0,0 0 0 0 0,-3-21 0 0 0,2 30 129 0 0,-1-1 0 0 0,0 1 0 0 0,0 0 1 0 0,0 0-1 0 0,-1 0 0 0 0,0 1 0 0 0,-1-1 1 0 0,0 1-1 0 0,-5-7 0 0 0,7 11 92 0 0,1 0-1 0 0,-1 1 0 0 0,0-1 1 0 0,0 1-1 0 0,0-1 1 0 0,0 1-1 0 0,0 0 0 0 0,0 0 1 0 0,-1 0-1 0 0,1 1 0 0 0,-1-1 1 0 0,1 1-1 0 0,-1 0 1 0 0,0 0-1 0 0,1 0 0 0 0,-1 0 1 0 0,0 1-1 0 0,0 0 1 0 0,1-1-1 0 0,-1 1 0 0 0,0 1 1 0 0,-6 0-1 0 0,8-1-21 0 0,-3 1 153 0 0,0 0 0 0 0,0 0 1 0 0,0 0-1 0 0,0 1 0 0 0,1 0 0 0 0,-7 2 0 0 0,11-4-160 0 0,0 0-1 0 0,0 0 1 0 0,0 0-1 0 0,-1 1 1 0 0,1-1 0 0 0,0 0-1 0 0,0 0 1 0 0,0 0-1 0 0,0 0 1 0 0,0 0 0 0 0,0 0-1 0 0,0 0 1 0 0,0 0-1 0 0,-1 0 1 0 0,1 0-1 0 0,0 0 1 0 0,0 0 0 0 0,0 0-1 0 0,0 0 1 0 0,0 0-1 0 0,0 0 1 0 0,0 0-1 0 0,0 1 1 0 0,0-1 0 0 0,0 0-1 0 0,0 0 1 0 0,0 0-1 0 0,0 0 1 0 0,0 0-1 0 0,-1 0 1 0 0,1 0 0 0 0,0 0-1 0 0,0 0 1 0 0,0 1-1 0 0,0-1 1 0 0,0 0 0 0 0,0 0-1 0 0,0 0 1 0 0,0 0-1 0 0,0 0 1 0 0,0 0-1 0 0,0 0 1 0 0,0 0 0 0 0,0 1-1 0 0,1-1 1 0 0,-1 0-1 0 0,0 0 1 0 0,0 0-1 0 0,0 0 1 0 0,0 0 0 0 0,0 0-1 0 0,7 1 511 0 0,9-2-289 0 0,15-8-79 0 0,34-13 1 0 0,-45 13-818 0 0,1 2 0 0 0,0 1 0 0 0,0 0 0 0 0,38-4 0 0 0,-48 9-7142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1:01.29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10 10 10367 0 0,'-3'-5'456'0'0,"0"3"96"0"0,1 1-440 0 0,0-1-112 0 0,4 4 64 0 0,0-2-64 0 0,1 1 1160 0 0,1 1 216 0 0,3-1 32 0 0,-1 1 16 0 0,2 1-1096 0 0,2-1-216 0 0,-1-1-48 0 0,-1 1-7032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1:22.974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344 198 2183 0 0,'-6'-1'32'0'0,"1"1"-1"0"0,0-1 0 0 0,0 0 0 0 0,-7-2 0 0 0,-13-3 5 0 0,-5 0 316 0 0,24 4-218 0 0,0 0 1 0 0,0 1 0 0 0,0 0 0 0 0,-8-1 0 0 0,71 8 7169 0 0,32 1-6375 0 0,-54-7-696 0 0,189 3 1914 0 0,-154 1-1798 0 0,82 16-1 0 0,-109-13 75 0 0,1-3 0 0 0,46 0-1 0 0,87-10 444 0 0,38 1-854 0 0,-53 2-64 0 0,41-16 49 0 0,-74 4-8 0 0,68 11-40 0 0,-116 5 38 0 0,-154-7-1077 0 0,14 1 356 0 0,-144 3 861 0 0,-87-8-518 0 0,180-3-535 0 0,-155 2 0 0 0,-68 11 250 0 0,325 0 640 0 0,-349-17-934 0 0,197 12 736 0 0,140 5 154 0 0,-154 6-2474 0 0,164-5 2829 0 0,-1-1 1 0 0,-19-3-1 0 0,-7 1-63 0 0,18-3 1930 0 0,26 4-2021 0 0,1 0-1 0 0,-1 0 1 0 0,0 0 0 0 0,1 1 0 0 0,-1 0 0 0 0,10 1 0 0 0,7 0 110 0 0,365-13 870 0 0,37-6-1112 0 0,-358 16 10 0 0,137-9-2 0 0,74-1 80 0 0,134 0-1001 0 0,-380 10 798 0 0,114-8 662 0 0,-142 10-736 0 0,1-1 0 0 0,0 1 0 0 0,-1 0 0 0 0,1 1 0 0 0,0-1 0 0 0,-1 1 0 0 0,8 2 0 0 0,-15-1 697 0 0,-10-2-468 0 0,-13-1-87 0 0,-67-6 299 0 0,-109 5 0 0 0,-82-1-621 0 0,-34 0 314 0 0,33 2-245 0 0,28-1 452 0 0,140 7-118 0 0,33 0-364 0 0,-157-12 1 0 0,114-3 160 0 0,94 8 79 0 0,29 3-91 0 0,1 1 1 0 0,-1 0-1 0 0,1 0 1 0 0,0-1-1 0 0,0 2 1 0 0,0-1-1 0 0,-3 4 0 0 0,-2 1-462 0 0,4-3 439 0 0,-1-1 130 0 0,1 0 1 0 0,0 1-1 0 0,0-1 0 0 0,-3 6 1 0 0,5-8 59 0 0,0 0 0 0 0,1 0 1 0 0,-1 1-1 0 0,1-1 0 0 0,0 0 0 0 0,-1 0 0 0 0,1 0 1 0 0,0 0-1 0 0,-1 1 0 0 0,1-1 0 0 0,0 0 0 0 0,0 0 1 0 0,0 1-1 0 0,0-1 0 0 0,0 0 0 0 0,1 0 0 0 0,-1 0 1 0 0,0 1-1 0 0,0-1 0 0 0,1 0 0 0 0,0 2 0 0 0,-1-2-39 0 0,5 9-117 0 0,12 32 170 0 0,-16-40 8 0 0,-1 1 0 0 0,1-1 0 0 0,0 0-1 0 0,1 1 1 0 0,-1-1 0 0 0,0 0 0 0 0,1 0-1 0 0,-1 0 1 0 0,1 0 0 0 0,-1 0 0 0 0,3 2-1 0 0,1 0-10 0 0,-1 0 43 0 0,1 0 0 0 0,0 0 0 0 0,0-1 0 0 0,9 5 0 0 0,-13-7 30 0 0,5 2 12 0 0,16 8 14 0 0,-16-8-16 0 0,-2-1-5 0 0,25 8 114 0 0,0-1-1 0 0,1-1 0 0 0,0-2 0 0 0,0-1 0 0 0,0-2 0 0 0,53 0 0 0 0,91-10 584 0 0,1 0 90 0 0,10 13-879 0 0,81-2-68 0 0,97-2 85 0 0,-294 0 20 0 0,-6-1 47 0 0,1-2 1 0 0,-1-4-1 0 0,0-2 1 0 0,75-19-1 0 0,-126 24-66 0 0,11-5-70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1:25.886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405 68 1839 0 0,'-30'-3'1831'0'0,"25"3"-1518"0"0,0-1 0 0 0,-25-15 6006 0 0,48 11-4381 0 0,-16 5-2029 0 0,17-3 182 0 0,0 0 1 0 0,0 1-1 0 0,32 2 0 0 0,-34 0 97 0 0,148 1 1890 0 0,157-2-1932 0 0,-62 5-185 0 0,-4 0 6 0 0,-131-10 102 0 0,132 1 49 0 0,-66 2 670 0 0,-129-3-642 0 0,-14 2-170 0 0,1 1 0 0 0,65 5-1 0 0,-57 2 86 0 0,-19-2-95 0 0,50 11-1 0 0,-83-12 29 0 0,-2-1-2 0 0,-1 1 0 0 0,1-1 0 0 0,-1 1 0 0 0,1-1 0 0 0,-1 1 1 0 0,1 0-1 0 0,-1 0 0 0 0,0 0 0 0 0,4 3 0 0 0,-6-4-13 0 0,0 1 1 0 0,0-1-1 0 0,0 0 1 0 0,0 0-1 0 0,0 0 0 0 0,0 1 1 0 0,0-1-1 0 0,0 0 1 0 0,-1 0-1 0 0,1 1 0 0 0,0-1 1 0 0,0 0-1 0 0,0 0 1 0 0,0 0-1 0 0,0 1 0 0 0,-1-1 1 0 0,1 0-1 0 0,0 0 1 0 0,0 0-1 0 0,0 0 1 0 0,0 1-1 0 0,-1-1 0 0 0,1 0 1 0 0,0 0-1 0 0,0 0 1 0 0,-1 0-1 0 0,1 0 0 0 0,0 0 1 0 0,0 0-1 0 0,0 0 1 0 0,-1 0-1 0 0,1 1 0 0 0,-14 4-384 0 0,10-3 231 0 0,-1 0 85 0 0,-8 5-13 0 0,-1 1-1 0 0,1 0 1 0 0,-16 13 0 0 0,9-6 78 0 0,-4 2-67 0 0,6-8 0 0 0,-45 25-282 0 0,58-32 367 0 0,-13 8 55 0 0,-7 8-39 0 0,15-12-11 0 0,-20 17-51 0 0,23-15 45 0 0,5-6 6 0 0,0 1 1 0 0,-1-1-1 0 0,1 0 1 0 0,-1 0 0 0 0,0 0-1 0 0,0 0 1 0 0,-5 3-1 0 0,2-3 12 0 0,0 0 0 0 0,0 0 0 0 0,0 0 0 0 0,0-1 0 0 0,0 1 0 0 0,0-1-1 0 0,0-1 1 0 0,-9 0 0 0 0,-53-5 134 0 0,41 3-124 0 0,-49-6-79 0 0,-116-8-404 0 0,0 16 5 0 0,-337 14-3555 0 0,330-8 3499 0 0,0-1 150 0 0,182-5 343 0 0,-438 5 9 0 0,437-4 27 0 0,-13 0-22 0 0,0 0-1 0 0,0-2 0 0 0,-35-6 1 0 0,66 7 32 0 0,0 0 0 0 0,0 0 0 0 0,-1 0 0 0 0,1 0-1 0 0,0 0 1 0 0,0 0 0 0 0,-1 0 0 0 0,1 0 0 0 0,0 0 0 0 0,0 0 0 0 0,-1 0 0 0 0,1 0 0 0 0,0 0 0 0 0,0 0 0 0 0,-1 0 0 0 0,1 0 0 0 0,0 0 0 0 0,0 0 0 0 0,-1-1 0 0 0,1 1 0 0 0,0 0 0 0 0,0 0 0 0 0,0 0 0 0 0,-1 0 0 0 0,1-1 0 0 0,0 1 0 0 0,0 0-1 0 0,0 0 1 0 0,0 0 0 0 0,-1-1 0 0 0,1 1 0 0 0,0 0 0 0 0,0 0 0 0 0,0 0 0 0 0,0-1 0 0 0,0 1 0 0 0,0 0 0 0 0,9-5 574 0 0,20 0-192 0 0,-27 5-399 0 0,214-27-164 0 0,-122 14 361 0 0,169-3 1 0 0,32-2 126 0 0,-196 8 220 0 0,140 6-1 0 0,49-4 311 0 0,-101-7-995 0 0,2 16 0 0 0,18 0 214 0 0,-93-3-540 0 0,55 5 234 0 0,-161-3 120 0 0,-2 0 301 0 0,-16-3 206 0 0,-33-5-1364 0 0,0 2 0 0 0,0 2-1 0 0,-55 2 1 0 0,-23-3 736 0 0,-59-13-426 0 0,-106-6 164 0 0,-202 3-831 0 0,263 18 1048 0 0,-98-8 485 0 0,157 2 575 0 0,-2 1 97 0 0,157 6-887 0 0,29 1-373 0 0,0-1-1 0 0,19-5 1 0 0,-13 2-516 0 0,-6 1 690 0 0,-1-6 175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1:31.362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54 49 1839 0 0,'1'1'12464'0'0,"13"2"-13200"0"0,-8-4 992 0 0,30-4 528 0 0,-14 0-518 0 0,-16 4 4 0 0,0 1 2 0 0,17-4 0 0 0,-17 4-28 0 0,0-1-117 0 0,33-5 14 0 0,-9 2 29 0 0,4 0 52 0 0,3 1 20 0 0,3-1 28 0 0,-2 2-80 0 0,1 0-120 0 0,-8 2-71 0 0,9 0-146 0 0,5 1 57 0 0,-22-1 140 0 0,19-3 28 0 0,-37 2-101 0 0,6 0-55 0 0,-36-5-3399 0 0,-5 9 3455 0 0,-2-2-21 0 0,-3-1 32 0 0,-5 0 11 0 0,26-1-1 0 0,-24 2-136 0 0,-7 3-67 0 0,10-2 186 0 0,-2 3 2 0 0,-3-1-134 0 0,6 1-37 0 0,13-2-174 0 0,15-2-102 0 0,0-1-17 0 0,-2 1 321 0 0,5-1 63 0 0,0 0 0 0 0,0 0 0 0 0,0 0 0 0 0,-1 1 0 0 0,1-1 0 0 0,0 1 0 0 0,-5 2 0 0 0,-18 5 1055 0 0,33-6-862 0 0,21 4-1 0 0,-14-5-16 0 0,26-2-144 0 0,-12 1 38 0 0,10-2-17 0 0,5 1 32 0 0,3-1 11 0 0,5 1 15 0 0,14-1 112 0 0,119-10 403 0 0,-83 1-188 0 0,-49 5-258 0 0,-12 1-70 0 0,2 0-52 0 0,-20 4 164 0 0,-4 0-2958 0 0,-24 4 2612 0 0,-17 11 52 0 0,10-9 28 0 0,-30 5-186 0 0,-9 1-614 0 0,-5 0 147 0 0,-233 36-4125 0 0,234-42 4391 0 0,9 0 314 0 0,-6 3 170 0 0,6 0 43 0 0,5 0 0 0 0,3 1 0 0 0,5 1 0 0 0,-3 2 0 0 0,2 1 2476 0 0,42-12-2169 0 0,22 4-35 0 0,-22-4-15 0 0,-1-2 3 0 0,32-5 107 0 0,-7 3-232 0 0,5 1 247 0 0,7 1 316 0 0,2-1 95 0 0,0 1 103 0 0,-1-1-153 0 0,1 2-246 0 0,0-4-112 0 0,1 1-161 0 0,-8 1-121 0 0,10-2-162 0 0,-11 1-115 0 0,-5 1-282 0 0,-8 1 210 0 0,-18 1-39 0 0,-1 1-264 0 0,19 1 399 0 0,-18-2 44 0 0,-1 1-72 0 0,17 4 152 0 0,-2-2-75 0 0,4 5-1447 0 0,-23-8 1525 0 0,20 8-503 0 0,-16-6 24 0 0,-10 4-354 0 0,-15 19 1273 0 0,15-19 20 0 0,4-6-380 0 0,-1 0-1 0 0,1 0 0 0 0,0 0 0 0 0,0 0 1 0 0,0 0-1 0 0,-1 0 0 0 0,1 0 0 0 0,0 1 1 0 0,0-1-1 0 0,-3 1 0 0 0,-20 6 1061 0 0,-20 3-550 0 0,6-3-398 0 0,-8 0 9 0 0,-7-1 44 0 0,-27 3-110 0 0,45-6-112 0 0,-49 7 0 0 0,52-7 0 0 0,-16 3 0 0 0,-1 0 0 0 0,-7 2-70 0 0,12-2-140 0 0,4 1-171 0 0,1 0-214 0 0,9-1 342 0 0,-10 4 202 0 0,28-5 45 0 0,10-4 88 0 0,0 0 1 0 0,0-1-1 0 0,0 1 1 0 0,0 0-1 0 0,0-1 1 0 0,0 1-1 0 0,0-1 1 0 0,-4 0-1 0 0,27 3 266 0 0,-15-2-260 0 0,-1 0 196 0 0,0-1 4 0 0,25 2 272 0 0,0-1-16 0 0,4 1-58 0 0,5 0-84 0 0,-3 0-235 0 0,16 1-80 0 0,-6 0 121 0 0,0-2 234 0 0,1 1 138 0 0,-38-2-457 0 0,30-1 510 0 0,8-2 86 0 0,4 1-62 0 0,-3-1-199 0 0,-4 0-261 0 0,-13 2-122 0 0,3 1-61 0 0,-1 0-28 0 0,-9 1-56 0 0,-12 0 13 0 0,24 3 46 0 0,-5-1-27 0 0,-26-3-161 0 0,1 1-332 0 0,0-1 380 0 0,19 1-2700 0 0,-5-2 2496 0 0,-15 0 16 0 0,-16 1-1021 0 0,-14 3 2040 0 0,-1 1-389 0 0,20-3 28 0 0,0 0 7 0 0,-20 1-12 0 0,20-2-62 0 0,-1 1-27 0 0,-33 2 172 0 0,11-1-361 0 0,-9 2-62 0 0,-12 2-234 0 0,1-2-23 0 0,-4-1-462 0 0,0 0-71 0 0,1 0 514 0 0,2-1 133 0 0,4-3 88 0 0,1 0-79 0 0,0-3-823 0 0,17 1-18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1:48.8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 38 4399 0 0,'0'-1'302'0'0,"-1"1"0"0"0,0 0 0 0 0,0 0 1 0 0,0 0-1 0 0,1 0 0 0 0,-1 0 0 0 0,0-1 0 0 0,0 1 0 0 0,1 0 0 0 0,-1-1 0 0 0,0 1 0 0 0,0-1 0 0 0,1 1 0 0 0,-2-1 0 0 0,1-3 2744 0 0,7 1-1179 0 0,162-11 2187 0 0,-30 5-3908 0 0,-98 6 221 0 0,-19 6-2120 0 0,-20-3 1088 0 0,1 1-1 0 0,-1-1 0 0 0,0 0 0 0 0,1 1 1 0 0,-1 0-1 0 0,0-1 0 0 0,0 1 0 0 0,1 0 1 0 0,-1 0-1 0 0,1 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1:49.2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75 0 1839 0 0,'-38'9'2014'0'0,"1"6"5100"0"0,48-14-2727 0 0,7-2-3567 0 0,35-7 90 0 0,69-1 1 0 0,-89 7-988 0 0,-18 1-62 0 0,7 0-426 0 0,0 0 0 0 0,32 4 1 0 0,-46 0-2487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1:49.6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37 1839 0 0,'0'0'61'0'0,"0"0"-1"0"0,0 0 1 0 0,0 0-1 0 0,-1 0 0 0 0,1-1 1 0 0,0 1-1 0 0,0 0 1 0 0,0 0-1 0 0,-1 0 0 0 0,1 0 1 0 0,0-1-1 0 0,0 1 0 0 0,0 0 1 0 0,0 0-1 0 0,0 0 1 0 0,-1-1-1 0 0,1 1 0 0 0,0 0 1 0 0,0 0-1 0 0,0-1 0 0 0,0 1 1 0 0,0 0-1 0 0,0 0 1 0 0,0 0-1 0 0,0-1 0 0 0,0 1 1 0 0,0 0-1 0 0,0 0 0 0 0,0-1 1 0 0,0 1-1 0 0,0 0 1 0 0,0-1-1 0 0,8-1 4444 0 0,-3 2-3795 0 0,15-2 2673 0 0,28 1 0 0 0,-27 1-2298 0 0,22-2 0 0 0,9-5-449 0 0,0 0-1473 0 0,61-1 1 0 0,-101 8-485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1:52.6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17 299 1839 0 0,'0'-6'475'0'0,"-1"1"1"0"0,1 0-1 0 0,0-1 0 0 0,0 1 0 0 0,1 0 0 0 0,-1 0 0 0 0,1-1 0 0 0,0 1 0 0 0,1 0 0 0 0,2-7 0 0 0,-3 11-294 0 0,-1 0 0 0 0,0 0 0 0 0,1 0 0 0 0,-1 0 0 0 0,1 0 0 0 0,0 0 0 0 0,-1 0 1 0 0,1 0-1 0 0,0 0 0 0 0,0 0 0 0 0,0 0 0 0 0,-1 0 0 0 0,1 1 0 0 0,0-1 0 0 0,0 0 0 0 0,0 1 0 0 0,0-1 0 0 0,1 0 1 0 0,-1 1-29 0 0,0 0 1 0 0,0 0 0 0 0,0 0 0 0 0,0 0 0 0 0,0 0 0 0 0,0 0 0 0 0,0 0 0 0 0,0 0-1 0 0,0 0 1 0 0,0 0 0 0 0,0 1 0 0 0,-1-1 0 0 0,1 0 0 0 0,0 1 0 0 0,0-1 0 0 0,0 1-1 0 0,1 0 1 0 0,2 2 274 0 0,0 0 0 0 0,-1 1-1 0 0,1 0 1 0 0,-1-1-1 0 0,1 1 1 0 0,2 5 0 0 0,-5-7 1326 0 0,4 13-1186 0 0,14 45-34 0 0,-14-45 492 0 0,-5 0-779 0 0,1-1 0 0 0,2 16-1 0 0,-1-12-128 0 0,0-2 504 0 0,-3-2-326 0 0,-1 46-35 0 0,2-45 449 0 0,-3-2-541 0 0,-8 40-29 0 0,10-50-117 0 0,0 1-1 0 0,1-1 1 0 0,-1 0-1 0 0,0 0 1 0 0,-1 0-1 0 0,1-1 1 0 0,-1 1-1 0 0,1 0 1 0 0,-1 0-1 0 0,0-1 1 0 0,0 1-1 0 0,0-1 1 0 0,0 1-1 0 0,-2 1 1 0 0,2-3-17 0 0,0 0-1 0 0,0 0 1 0 0,1 0 0 0 0,-1 0-1 0 0,0 0 1 0 0,0 0-1 0 0,0 0 1 0 0,0-1 0 0 0,0 1-1 0 0,0-1 1 0 0,0 1 0 0 0,0-1-1 0 0,0 0 1 0 0,0 0 0 0 0,0 0-1 0 0,-3 0 1 0 0,2-1-20 0 0,1 1-1 0 0,0-1 1 0 0,0 1 0 0 0,-1-1 0 0 0,1 0 0 0 0,0 0-1 0 0,0 0 1 0 0,0 0 0 0 0,0 0 0 0 0,0-1-1 0 0,0 1 1 0 0,0-1 0 0 0,0 1 0 0 0,1-1 0 0 0,-1 0-1 0 0,1 1 1 0 0,-1-1 0 0 0,1 0 0 0 0,-1 0-1 0 0,1 0 1 0 0,0 0 0 0 0,0 0 0 0 0,0 0 0 0 0,0-1-1 0 0,1 1 1 0 0,-1 0 0 0 0,0 0 0 0 0,1-1-1 0 0,0 1 1 0 0,-1 0 0 0 0,1-3 0 0 0,1-6-207 0 0,0 1 0 0 0,0 0 1 0 0,1 0-1 0 0,1 0 0 0 0,-1 0 0 0 0,2 0 1 0 0,6-15-1 0 0,39-64-1895 0 0,-44 82 1931 0 0,3-6-165 0 0,1 1 0 0 0,0-1 0 0 0,1 1 0 0 0,18-16 0 0 0,-23 23 310 0 0,0 0 1 0 0,1 1 0 0 0,0 0 0 0 0,-1 0-1 0 0,2 1 1 0 0,-1-1 0 0 0,0 1-1 0 0,1 0 1 0 0,-1 1 0 0 0,1 0-1 0 0,0 0 1 0 0,8-1 0 0 0,-12 3 52 0 0,-1 0 0 0 0,0 0 1 0 0,0 0-1 0 0,1 0 0 0 0,-1 1 1 0 0,0-1-1 0 0,0 1 0 0 0,0 0 0 0 0,1-1 1 0 0,-1 1-1 0 0,0 0 0 0 0,0 0 1 0 0,0 0-1 0 0,0 1 0 0 0,0-1 0 0 0,-1 0 1 0 0,1 1-1 0 0,0-1 0 0 0,-1 1 0 0 0,1 0 1 0 0,-1 0-1 0 0,1-1 0 0 0,-1 1 1 0 0,0 0-1 0 0,0 0 0 0 0,1 0 0 0 0,-2 0 1 0 0,1 0-1 0 0,0 1 0 0 0,1 2 1 0 0,0 1 134 0 0,-1 0 1 0 0,1 1 0 0 0,-1-1 0 0 0,0 0 0 0 0,-1 1 0 0 0,1-1-1 0 0,-1 1 1 0 0,-1-1 0 0 0,-1 12 0 0 0,1-13-73 0 0,-1 0 1 0 0,1 0 0 0 0,-2 0-1 0 0,1 1 1 0 0,0-2-1 0 0,-1 1 1 0 0,0 0 0 0 0,0-1-1 0 0,0 1 1 0 0,-1-1-1 0 0,0 0 1 0 0,0 0 0 0 0,0 0-1 0 0,0-1 1 0 0,0 1-1 0 0,-1-1 1 0 0,1 0 0 0 0,-1 0-1 0 0,0-1 1 0 0,0 1 0 0 0,0-1-1 0 0,0 0 1 0 0,0 0-1 0 0,-1-1 1 0 0,1 0 0 0 0,0 0-1 0 0,-1 0 1 0 0,1-1-1 0 0,-1 1 1 0 0,-9-2 0 0 0,14 1-100 0 0,-1 0 0 0 0,1 0 0 0 0,0-1 0 0 0,-1 1 1 0 0,1-1-1 0 0,0 1 0 0 0,-1-1 0 0 0,1 1 1 0 0,0-1-1 0 0,0 0 0 0 0,0 1 0 0 0,0-1 0 0 0,0 0 1 0 0,0 0-1 0 0,0 0 0 0 0,0 0 0 0 0,0 0 1 0 0,0 0-1 0 0,0 0 0 0 0,0 0 0 0 0,1 0 0 0 0,-1-1 1 0 0,0 1-1 0 0,1 0 0 0 0,-1 0 0 0 0,1-1 1 0 0,0 1-1 0 0,-1 0 0 0 0,1-1 0 0 0,0 1 0 0 0,0 0 1 0 0,0-1-1 0 0,-1 1 0 0 0,2-3 0 0 0,-1-1-475 0 0,0 0-1 0 0,1 0 0 0 0,-1 0 1 0 0,1 0-1 0 0,1 0 0 0 0,-1 0 1 0 0,4-8-1 0 0,-1 4-666 0 0,1 1 1 0 0,0-1-1 0 0,1 1 1 0 0,-1 1-1 0 0,1-1 1 0 0,1 1-1 0 0,-1 0 1 0 0,1 0-1 0 0,13-8 1 0 0,-13 10 767 0 0,-1 1 0 0 0,1 1 0 0 0,-1-1 0 0 0,1 1 0 0 0,11-3 0 0 0,-13 4 605 0 0,0 1 1 0 0,1 0-1 0 0,-1 0 0 0 0,1 0 1 0 0,-1 1-1 0 0,1 0 1 0 0,10 1-1 0 0,-14 0 11 0 0,0-1 0 0 0,0 1-1 0 0,0 0 1 0 0,0 0 0 0 0,0 0-1 0 0,0 0 1 0 0,-1 0 0 0 0,1 0 0 0 0,0 1-1 0 0,-1-1 1 0 0,1 1 0 0 0,-1-1 0 0 0,1 1-1 0 0,-1-1 1 0 0,0 1 0 0 0,1 0-1 0 0,-1 0 1 0 0,0 0 0 0 0,0-1 0 0 0,-1 1-1 0 0,1 0 1 0 0,0 0 0 0 0,-1 0-1 0 0,1 0 1 0 0,0 3 0 0 0,1 4 522 0 0,-1-1 0 0 0,0 0-1 0 0,0 0 1 0 0,-1 1 0 0 0,-1 8 0 0 0,2-12-318 0 0,-2 0 0 0 0,1 0 0 0 0,-1-1-1 0 0,1 1 1 0 0,-2 0 0 0 0,1 0 0 0 0,0-1 0 0 0,-1 1 0 0 0,0-1-1 0 0,0 1 1 0 0,0-1 0 0 0,0 0 0 0 0,-5 6 0 0 0,6-11-316 0 0,0-1 0 0 0,0 1 0 0 0,1 0 1 0 0,-1-1-1 0 0,0 1 0 0 0,0 0 0 0 0,1-1 0 0 0,-1 1 1 0 0,0-3-1 0 0,0 0-106 0 0,1 0 1 0 0,-1-1 0 0 0,1 1-1 0 0,0 0 1 0 0,0 0-1 0 0,1 0 1 0 0,-1 0-1 0 0,1 0 1 0 0,0 0 0 0 0,0 0-1 0 0,0 0 1 0 0,1 0-1 0 0,-1 0 1 0 0,1 0-1 0 0,0 1 1 0 0,5-8-1 0 0,-4 6-245 0 0,1-1 0 0 0,0 1 0 0 0,1 0 1 0 0,-1 0-1 0 0,1 0 0 0 0,0 1 0 0 0,0-1 0 0 0,1 1 0 0 0,9-5 0 0 0,-14 8 192 0 0,0 1 0 0 0,0-1 0 0 0,-1 1 1 0 0,1-1-1 0 0,0 1 0 0 0,0 0 1 0 0,0-1-1 0 0,0 1 0 0 0,0 0 0 0 0,0 0 1 0 0,0 0-1 0 0,-1-1 0 0 0,1 1 1 0 0,0 0-1 0 0,0 1 0 0 0,0-1 0 0 0,0 0 1 0 0,0 0-1 0 0,0 0 0 0 0,0 0 1 0 0,0 1-1 0 0,0-1 0 0 0,1 1 0 0 0,-1 0 23 0 0,-1 0-1 0 0,1-1 1 0 0,0 1-1 0 0,0 0 1 0 0,-1 0-1 0 0,1 0 1 0 0,-1 0-1 0 0,1 0 1 0 0,-1 0-1 0 0,1 1 1 0 0,-1-1-1 0 0,1 0 1 0 0,-1 0-1 0 0,0 0 1 0 0,0 0-1 0 0,0 2 1 0 0,1 6 213 0 0,-1 1 0 0 0,0-1 0 0 0,-3 17 1 0 0,1-17 259 0 0,2-7-389 0 0,0-1 1 0 0,0 1-1 0 0,-1 0 0 0 0,1-1 0 0 0,0 1 1 0 0,0-1-1 0 0,0 1 0 0 0,1 0 0 0 0,-1-1 0 0 0,0 1 1 0 0,1-1-1 0 0,-1 1 0 0 0,1 0 0 0 0,-1-1 0 0 0,1 1 1 0 0,0-1-1 0 0,-1 0 0 0 0,1 1 0 0 0,0-1 0 0 0,0 1 1 0 0,0-1-1 0 0,0 0 0 0 0,0 0 0 0 0,1 0 1 0 0,-1 0-1 0 0,0 0 0 0 0,0 0 0 0 0,1 0 0 0 0,-1 0 1 0 0,1 0-1 0 0,-1 0 0 0 0,1-1 0 0 0,-1 1 0 0 0,1-1 1 0 0,-1 1-1 0 0,1-1 0 0 0,-1 0 0 0 0,1 1 1 0 0,0-1-1 0 0,-1 0 0 0 0,3 0 0 0 0,2 0-23 0 0,0 0 0 0 0,0-1 0 0 0,0 0 1 0 0,0 0-1 0 0,0 0 0 0 0,0 0 0 0 0,0-1 0 0 0,-1 0 0 0 0,11-5 0 0 0,-12 4-32 0 0,0 0 0 0 0,0 0 0 0 0,0 0 0 0 0,0 0 0 0 0,0-1 0 0 0,-1 0 0 0 0,0 1 0 0 0,0-1 0 0 0,0 0 0 0 0,4-8 0 0 0,-6 10 0 0 0,1 0 0 0 0,-1 0 0 0 0,0 0 0 0 0,0-1 0 0 0,0 1 0 0 0,-1 0 0 0 0,1-1 0 0 0,-1 1 0 0 0,1-1 0 0 0,-1 1 0 0 0,0-1 0 0 0,0 1 0 0 0,0-1 0 0 0,0 1 0 0 0,0-1 0 0 0,0 1 0 0 0,-1-1 0 0 0,0 1 0 0 0,1 0 0 0 0,-1-1 0 0 0,0 1 0 0 0,0 0 0 0 0,-1-3 0 0 0,1 4 1 0 0,-1-1 0 0 0,1 0-1 0 0,-1 1 1 0 0,1 0 0 0 0,-1-1 0 0 0,1 1-1 0 0,-1 0 1 0 0,0 0 0 0 0,0 0 0 0 0,0 0-1 0 0,1 0 1 0 0,-1 0 0 0 0,0 0 0 0 0,0 1-1 0 0,0-1 1 0 0,-3 0 0 0 0,-3 0 16 0 0,0 0 1 0 0,-14 1 0 0 0,17 0-20 0 0,5 0 4 0 0,0 0-1 0 0,0 0 1 0 0,0 0-1 0 0,0 0 1 0 0,-1 0-1 0 0,1 0 1 0 0,0 0-1 0 0,0 0 1 0 0,0 0-1 0 0,0 0 1 0 0,0 0-1 0 0,0 0 1 0 0,0 0-1 0 0,0 0 1 0 0,-1 0-1 0 0,1 0 1 0 0,0 0-1 0 0,0 0 1 0 0,0 0 0 0 0,0 0-1 0 0,0 0 1 0 0,0 0-1 0 0,0 0 1 0 0,0 0-1 0 0,0-1 1 0 0,0 1-1 0 0,-1 0 1 0 0,1 0-1 0 0,0 0 1 0 0,0 0-1 0 0,0 0 1 0 0,0 0-1 0 0,0 0 1 0 0,0 0-1 0 0,0 0 1 0 0,0 0-1 0 0,0-1 1 0 0,0 1-1 0 0,0 0 1 0 0,0 0-1 0 0,0 0 1 0 0,0 0-1 0 0,0 0 1 0 0,0 0-1 0 0,0 0 1 0 0,0-1-1 0 0,4-5 48 0 0,13-11-73 0 0,-7 8-125 0 0,16-20-1037 0 0,-3 5-696 0 0,27-37 1 0 0,-44 51 1579 0 0,1 0-1 0 0,-2 0 0 0 0,1-1 0 0 0,-1 0 1 0 0,-1 0-1 0 0,0 0 0 0 0,4-19 0 0 0,-7 25 324 0 0,3-19-493 0 0,-4 23 575 0 0,0 0 0 0 0,0 0 1 0 0,0 0-1 0 0,0 0 0 0 0,0-1 0 0 0,0 1 1 0 0,0 0-1 0 0,0 0 0 0 0,-1 0 0 0 0,1 0 1 0 0,0 0-1 0 0,-1 0 0 0 0,1 0 0 0 0,-1 0 1 0 0,1 0-1 0 0,-2-2 0 0 0,-5 19 3100 0 0,3 4-2390 0 0,4-18 253 0 0,-1 13-692 0 0,-1 4-241 0 0,0-2 344 0 0,0 24 0 0 0,4 26 180 0 0,-2-54 159 0 0,1 1-584 0 0,-1-10-194 0 0,5 103 732 0 0,-6-84-746 0 0,1-22-24 0 0,6-11 80 0 0,1 5-252 0 0,0 0-1 0 0,0 0 1 0 0,0 1-1 0 0,0 0 1 0 0,1 0-1 0 0,0 1 1 0 0,-1 0 0 0 0,1 0-1 0 0,1 1 1 0 0,-1 0-1 0 0,0 0 1 0 0,0 1-1 0 0,1 0 1 0 0,9 0 0 0 0,-17 1 148 0 0,0 0 1 0 0,0 0-1 0 0,1 0 1 0 0,-1 0-1 0 0,0 0 1 0 0,0 1-1 0 0,1-1 1 0 0,-1 0-1 0 0,0 1 1 0 0,0-1-1 0 0,0 1 1 0 0,1-1-1 0 0,-1 1 1 0 0,0-1-1 0 0,0 1 1 0 0,0 0-1 0 0,0 0 1 0 0,0 0-1 0 0,0-1 1 0 0,0 1-1 0 0,1 2 1 0 0,-1-1 20 0 0,0 0 0 0 0,-1 0-1 0 0,1-1 1 0 0,0 1 0 0 0,-1 0 0 0 0,1 0 0 0 0,-1 0 0 0 0,0 0 0 0 0,1 0 0 0 0,-1 0 0 0 0,0 0 0 0 0,-1 3 0 0 0,1 0 52 0 0,-1 0 1 0 0,0 0-1 0 0,0 0 1 0 0,-1-1-1 0 0,1 1 1 0 0,-1-1-1 0 0,0 1 1 0 0,0-1-1 0 0,-1 1 1 0 0,-4 6 0 0 0,3-7 44 0 0,-1 0 1 0 0,1 0-1 0 0,-1-1 1 0 0,1 0-1 0 0,-1 1 1 0 0,0-2-1 0 0,0 1 1 0 0,0 0-1 0 0,-1-1 1 0 0,1 0-1 0 0,-1 0 1 0 0,1-1-1 0 0,-1 0 1 0 0,0 0-1 0 0,-5 1 1 0 0,4-2-38 0 0,1 0 0 0 0,0 0 0 0 0,-1 0 0 0 0,1 0 0 0 0,-1-1 0 0 0,1 0 0 0 0,0-1 0 0 0,0 1 0 0 0,0-1 0 0 0,0-1 0 0 0,0 1 0 0 0,0-1 0 0 0,-7-4 0 0 0,13 7-57 0 0,0 0 0 0 0,0 0 0 0 0,0 0 0 0 0,0 0 0 0 0,0 0 0 0 0,-1 0 0 0 0,1 0 0 0 0,0 0 0 0 0,0 0 0 0 0,0 0 0 0 0,0-1 0 0 0,0 1 0 0 0,0 0 0 0 0,0 0 0 0 0,0 0 0 0 0,0 0 0 0 0,0 0 0 0 0,-1 0 0 0 0,1 0 0 0 0,0-1 0 0 0,0 1 0 0 0,0 0 0 0 0,0 0 0 0 0,0 0 0 0 0,0 0 0 0 0,0 0 0 0 0,0 0 0 0 0,0 0 0 0 0,0-1 0 0 0,0 1 0 0 0,0 0 0 0 0,0 0 0 0 0,0 0 0 0 0,0 0 0 0 0,0 0 0 0 0,0 0 0 0 0,0-1 0 0 0,0 1 0 0 0,1 0 0 0 0,-1 0 0 0 0,0 0 0 0 0,0 0 0 0 0,0 0 0 0 0,0 0 0 0 0,0 0 0 0 0,0 0 0 0 0,0-1 0 0 0,9-3 0 0 0,17-3 0 0 0,-21 5 0 0 0,33-8-596 0 0,-1-1-1 0 0,0-3 1 0 0,0-1-1 0 0,66-38 1 0 0,-83 41 245 0 0,-2-1 1 0 0,0 0-1 0 0,0-1 0 0 0,-1-1 0 0 0,-1-1 1 0 0,-1 0-1 0 0,0-1 0 0 0,-1-1 1 0 0,-1 0-1 0 0,13-23 0 0 0,-22 34 193 0 0,-1 1 0 0 0,0-1 0 0 0,0 0 0 0 0,3-14 0 0 0,-6 19 162 0 0,1 1 0 0 0,-1-1 0 0 0,0 0 1 0 0,0 1-1 0 0,0-1 0 0 0,0 0 0 0 0,0 1 0 0 0,0-1 0 0 0,0 0 0 0 0,0 1 0 0 0,-1-1 1 0 0,1 1-1 0 0,-1-1 0 0 0,1 1 0 0 0,-1-1 0 0 0,0 1 0 0 0,1-1 0 0 0,-1 1 0 0 0,0-1 0 0 0,0 1 1 0 0,0 0-1 0 0,0-1 0 0 0,0 1 0 0 0,0 0 0 0 0,-1 0 0 0 0,1 0 0 0 0,0 0 0 0 0,-2-1 1 0 0,1 1 139 0 0,0 0 0 0 0,0 0 1 0 0,0 0-1 0 0,0 0 0 0 0,0 0 1 0 0,0 0-1 0 0,0 1 0 0 0,0-1 1 0 0,0 1-1 0 0,-1 0 0 0 0,1-1 1 0 0,0 1-1 0 0,0 0 1 0 0,0 0-1 0 0,-1 1 0 0 0,-2 0 1 0 0,3-1-23 0 0,-1 1 0 0 0,1 1 1 0 0,-1-1-1 0 0,1 0 0 0 0,-1 1 1 0 0,1-1-1 0 0,0 1 0 0 0,0 0 1 0 0,0 0-1 0 0,0-1 0 0 0,0 1 1 0 0,0 1-1 0 0,-2 2 0 0 0,-10 17 286 0 0,13-19 88 0 0,-4 8-240 0 0,-14 36 6 0 0,14-35 324 0 0,3 1-282 0 0,-8 40-13 0 0,8-40 346 0 0,2 1-456 0 0,2 43-78 0 0,-2-52-87 0 0,0 0 1 0 0,0 0-1 0 0,1 1 0 0 0,0-1 0 0 0,0 0 0 0 0,0 0 1 0 0,0-1-1 0 0,1 1 0 0 0,0 0 0 0 0,0 0 1 0 0,0-1-1 0 0,1 1 0 0 0,-1-1 0 0 0,7 8 0 0 0,-6-10-8 0 0,0 1-1 0 0,0-1 0 0 0,1 0 0 0 0,-1 0 0 0 0,0 0 0 0 0,1 0 0 0 0,0-1 0 0 0,-1 1 0 0 0,1-1 0 0 0,0 0 1 0 0,-1 0-1 0 0,1-1 0 0 0,0 1 0 0 0,0-1 0 0 0,0 1 0 0 0,6-2 0 0 0,1 1-191 0 0,-1-1 1 0 0,1-1-1 0 0,0 1 0 0 0,-1-2 1 0 0,0 0-1 0 0,19-7 0 0 0,-21 7-293 0 0,0-1 0 0 0,-1 0 1 0 0,0 0-1 0 0,0 0 0 0 0,0-1 0 0 0,-1 0 0 0 0,1-1 0 0 0,-1 1 0 0 0,8-11 1 0 0,-12 14 379 0 0,-1 0 0 0 0,0-1 0 0 0,0 1 0 0 0,0-1 0 0 0,0 1 1 0 0,0-1-1 0 0,0 0 0 0 0,-1 1 0 0 0,1-1 0 0 0,-1 0 0 0 0,1-4 1 0 0,-1 6 121 0 0,0 1 1 0 0,0-1-1 0 0,-1 0 1 0 0,1 1-1 0 0,0-1 1 0 0,0 0-1 0 0,0 1 1 0 0,0-1-1 0 0,-1 0 1 0 0,1 1-1 0 0,0-1 1 0 0,0 1-1 0 0,-1-1 1 0 0,1 0-1 0 0,0 1 1 0 0,-1-1-1 0 0,1 1 1 0 0,-1-1 0 0 0,1 1-1 0 0,-2-1 1 0 0,2 1 54 0 0,-1-1 1 0 0,0 1-1 0 0,0 0 1 0 0,0 0 0 0 0,0 0-1 0 0,1 0 1 0 0,-1 0-1 0 0,0 0 1 0 0,0 0 0 0 0,0 0-1 0 0,0 0 1 0 0,0 0-1 0 0,1 0 1 0 0,-1 0 0 0 0,0 1-1 0 0,0-1 1 0 0,0 0-1 0 0,1 1 1 0 0,-1-1 0 0 0,-1 1-1 0 0,-2 2 204 0 0,1-1 0 0 0,-1 1 1 0 0,1 0-1 0 0,0 0 0 0 0,0 0 0 0 0,0 0 0 0 0,0 0 0 0 0,0 1 0 0 0,1-1 1 0 0,-1 1-1 0 0,-2 7 0 0 0,1-3 35 0 0,0 0 0 0 0,1 0-1 0 0,0 0 1 0 0,-3 17 0 0 0,6-21-249 0 0,-1 1 0 0 0,1 0-1 0 0,0-1 1 0 0,0 1 0 0 0,0 0-1 0 0,1-1 1 0 0,1 7 0 0 0,-2-10-70 0 0,0 0 0 0 0,1 0-1 0 0,-1 0 1 0 0,0-1 0 0 0,0 1 0 0 0,1 0 0 0 0,-1 0 0 0 0,0-1 0 0 0,1 1 0 0 0,-1 0-1 0 0,1 0 1 0 0,-1-1 0 0 0,1 1 0 0 0,-1-1 0 0 0,1 1 0 0 0,0 0 0 0 0,-1-1 0 0 0,1 1 0 0 0,0-1-1 0 0,-1 1 1 0 0,1-1 0 0 0,0 0 0 0 0,0 1 0 0 0,-1-1 0 0 0,1 0 0 0 0,0 1 0 0 0,0-1 0 0 0,-1 0-1 0 0,1 0 1 0 0,0 0 0 0 0,0 0 0 0 0,0 0 0 0 0,0 0 0 0 0,-1 0 0 0 0,1 0 0 0 0,0 0-1 0 0,0 0 1 0 0,0 0 0 0 0,0 0 0 0 0,-1-1 0 0 0,1 1 0 0 0,0 0 0 0 0,0-1 0 0 0,-1 1 0 0 0,1-1-1 0 0,0 1 1 0 0,-1 0 0 0 0,2-2 0 0 0,10-6-246 0 0,-1 0-1 0 0,1-1 1 0 0,12-14 0 0 0,-10 11-233 0 0,21-17 1 0 0,-31 26 442 0 0,1 0 0 0 0,0 0-1 0 0,0 1 1 0 0,0-1 0 0 0,0 1 0 0 0,0 0 0 0 0,0 1 0 0 0,1-1-1 0 0,5 0 1 0 0,-9 2 42 0 0,-1 0 0 0 0,0 0 1 0 0,0 0-1 0 0,0 0 0 0 0,0 0 0 0 0,0 0 0 0 0,0 0 0 0 0,1 0 1 0 0,-1 1-1 0 0,0-1 0 0 0,0 0 0 0 0,0 1 0 0 0,0-1 0 0 0,0 1 0 0 0,0-1 1 0 0,0 1-1 0 0,0 0 0 0 0,0-1 0 0 0,-1 1 0 0 0,1 0 0 0 0,0 0 1 0 0,0 0-1 0 0,0-1 0 0 0,-1 1 0 0 0,1 0 0 0 0,-1 0 0 0 0,1 0 1 0 0,0 0-1 0 0,-1 0 0 0 0,0 0 0 0 0,1 0 0 0 0,-1 0 0 0 0,0 1 0 0 0,1-1 1 0 0,-1 0-1 0 0,0 0 0 0 0,0 0 0 0 0,0 2 0 0 0,1 5 204 0 0,-1 1 0 0 0,0-1 0 0 0,-2 18-1 0 0,1-17 8 0 0,0-3-52 0 0,0 0 0 0 0,-1 1 0 0 0,0-1 0 0 0,0 0 0 0 0,0 0 0 0 0,-4 6 0 0 0,14-42-16 0 0,-1 14-322 0 0,1 1 0 0 0,16-23 0 0 0,-20 33 123 0 0,-1 0 1 0 0,1 1-1 0 0,0-1 0 0 0,0 1 0 0 0,1 0 1 0 0,-1 0-1 0 0,1 1 0 0 0,0-1 0 0 0,0 1 1 0 0,0 0-1 0 0,6-3 0 0 0,-9 6 15 0 0,0-1 0 0 0,0 0 0 0 0,0 1 1 0 0,0-1-1 0 0,0 1 0 0 0,0 0 0 0 0,0 0 0 0 0,0-1 0 0 0,0 1 0 0 0,0 0 0 0 0,0 1 0 0 0,0-1 1 0 0,0 0-1 0 0,0 1 0 0 0,0-1 0 0 0,-1 1 0 0 0,1-1 0 0 0,0 1 0 0 0,2 1 0 0 0,-2 0 29 0 0,0-1-1 0 0,0 1 0 0 0,1 0 0 0 0,-2 0 0 0 0,1 0 1 0 0,0 0-1 0 0,0 0 0 0 0,-1 1 0 0 0,1-1 0 0 0,-1 0 0 0 0,1 1 1 0 0,0 2-1 0 0,1 5 184 0 0,0-1 1 0 0,0 0 0 0 0,-1 1-1 0 0,0 0 1 0 0,-1-1 0 0 0,0 18-1 0 0,0-33-257 0 0,1 1-1 0 0,-1-1 0 0 0,1 1 0 0 0,1-1 0 0 0,-1 1 0 0 0,1 0 0 0 0,0 0 0 0 0,0 0 0 0 0,7-9 0 0 0,41-48-2027 0 0,-21 33 803 0 0,-27 27 1191 0 0,-1 0 1 0 0,0 1-1 0 0,0-1 0 0 0,1 1 1 0 0,-1-1-1 0 0,1 1 0 0 0,-1 0 1 0 0,1 0-1 0 0,0 0 1 0 0,0 0-1 0 0,-1 0 0 0 0,5 0 1 0 0,-6 1 111 0 0,-1 1 0 0 0,1-1 0 0 0,-1 0 1 0 0,1 0-1 0 0,0 0 0 0 0,-1 1 1 0 0,1-1-1 0 0,-1 0 0 0 0,1 1 1 0 0,-1-1-1 0 0,1 0 0 0 0,-1 1 0 0 0,1-1 1 0 0,-1 1-1 0 0,1-1 0 0 0,-1 0 1 0 0,0 1-1 0 0,1-1 0 0 0,-1 1 1 0 0,0 0-1 0 0,1-1 0 0 0,-1 1 1 0 0,0-1-1 0 0,0 1 0 0 0,1-1 0 0 0,-1 1 1 0 0,0 0-1 0 0,0-1 0 0 0,0 1 1 0 0,0-1-1 0 0,0 2 0 0 0,1 24 292 0 0,-1-21 33 0 0,-2 19 693 0 0,1-20-818 0 0,1 1 1 0 0,-1 0-1 0 0,1 0 1 0 0,0 0 0 0 0,0 0-1 0 0,1 0 1 0 0,0-1-1 0 0,-1 1 1 0 0,2 0 0 0 0,1 6-1 0 0,-3-10-292 0 0,1-1-1 0 0,0 1 0 0 0,-1 0 1 0 0,1 0-1 0 0,0 0 1 0 0,-1 0-1 0 0,1-1 0 0 0,0 1 1 0 0,0 0-1 0 0,0-1 1 0 0,0 1-1 0 0,0 0 0 0 0,0-1 1 0 0,0 1-1 0 0,0-1 0 0 0,1 1 1 0 0,1 0-680 0 0,-1-1 0 0 0,0 0 1 0 0,0 1-1 0 0,0-1 0 0 0,0 0 0 0 0,1 0 0 0 0,2 0 1 0 0,2-2-4781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0:39.230"/>
    </inkml:context>
    <inkml:brush xml:id="br0">
      <inkml:brushProperty name="width" value="0.2" units="cm"/>
      <inkml:brushProperty name="height" value="0.4" units="cm"/>
      <inkml:brushProperty name="color" value="#F96F86"/>
      <inkml:brushProperty name="tip" value="rectangle"/>
      <inkml:brushProperty name="rasterOp" value="maskPen"/>
    </inkml:brush>
  </inkml:definitions>
  <inkml:trace contextRef="#ctx0" brushRef="#br0">133 50 1807 0 0,'-4'-2'33'0'0,"0"0"0"0"0,0 0 0 0 0,0 0 0 0 0,0 1 0 0 0,0 0 0 0 0,0 0 0 0 0,0 0 0 0 0,-1 0-1 0 0,1 0 1 0 0,0 1 0 0 0,-1 0 0 0 0,1 0 0 0 0,0 0 0 0 0,-5 1 0 0 0,-6 1 706 0 0,11-1-231 0 0,0-1-1 0 0,0 1 1 0 0,0 0 0 0 0,1 0-1 0 0,-8 2 1 0 0,22-5 633 0 0,-1 0 0 0 0,18-1 0 0 0,12-2-1029 0 0,3 0-211 0 0,63-1 1 0 0,-50 4 81 0 0,3 2 11 0 0,68 9-1 0 0,-57-3 4 0 0,-64-6 1 0 0,1 0-7 0 0,-1 1 1 0 0,1-1-1 0 0,-1 1 1 0 0,1 1-1 0 0,10 3 1 0 0,-17-5 9 0 0,0 0 0 0 0,0 0-1 0 0,0 0 1 0 0,0 0 0 0 0,1 0 0 0 0,-1 0 0 0 0,0 0 0 0 0,0 0-1 0 0,0 0 1 0 0,0 0 0 0 0,0 0 0 0 0,0 0 0 0 0,0 0 0 0 0,0 0-1 0 0,0 0 1 0 0,0 1 0 0 0,0-1 0 0 0,0 0 0 0 0,0 0-1 0 0,0 0 1 0 0,0 0 0 0 0,0 0 0 0 0,0 0 0 0 0,0 0 0 0 0,0 0-1 0 0,0 0 1 0 0,0 0 0 0 0,0 0 0 0 0,0 1 0 0 0,0-1-1 0 0,0 0 1 0 0,0 0 0 0 0,0 0 0 0 0,0 0 0 0 0,0 0 0 0 0,0 0-1 0 0,0 0 1 0 0,0 0 0 0 0,0 0 0 0 0,0 0 0 0 0,0 0-1 0 0,0 1 1 0 0,0-1 0 0 0,0 0 0 0 0,0 0 0 0 0,0 0 0 0 0,0 0-1 0 0,0 0 1 0 0,0 0 0 0 0,0 0 0 0 0,0 0 0 0 0,0 0 0 0 0,0 0-1 0 0,-1 0 1 0 0,1 0 0 0 0,0 0 0 0 0,0 0 0 0 0,0 0-1 0 0,0 0 1 0 0,0 0 0 0 0,0 0 0 0 0,0 0 0 0 0,-10 4 3 0 0,-12 1 19 0 0,-4-3 229 0 0,-31-3 0 0 0,-6 0 58 0 0,-20 4-195 0 0,-87 6 226 0 0,152-7-341 0 0,-54 4 0 0 0,71-6 0 0 0,2 0 0 0 0,0 0 0 0 0,0 0 0 0 0,0 1 0 0 0,0-1 0 0 0,0 0 0 0 0,0 0 0 0 0,0 0 0 0 0,1-1 0 0 0,-1 1 0 0 0,0 0 0 0 0,2-1 0 0 0,2 0 0 0 0,63-1 405 0 0,34 1-367 0 0,235 30-273 0 0,-297-25 55 0 0,-22-3 146 0 0,-13-1 22 0 0,-1 0-1 0 0,0 0 0 0 0,0 0 1 0 0,0 1-1 0 0,1-1 1 0 0,-1 1-1 0 0,0 0 1 0 0,0 0-1 0 0,0 1 1 0 0,4 1-1 0 0,-9-3 11 0 0,1 1 0 0 0,0-1 0 0 0,0 1-1 0 0,0-1 1 0 0,-1 1 0 0 0,1-1 0 0 0,0 0-1 0 0,-1 1 1 0 0,1-1 0 0 0,0 0 0 0 0,-1 1-1 0 0,1-1 1 0 0,-1 0 0 0 0,1 1 0 0 0,0-1-1 0 0,-1 0 1 0 0,1 0 0 0 0,-1 0 0 0 0,1 1-1 0 0,-1-1 1 0 0,1 0 0 0 0,-1 0 0 0 0,1 0-1 0 0,-1 0 1 0 0,1 0 0 0 0,-2 0 0 0 0,-17 6-114 0 0,-49 5 192 0 0,0-3 0 0 0,-75-1 0 0 0,-38 3-32 0 0,137-5-15 0 0,-76 6 265 0 0,83-5-235 0 0,27-3-66 0 0,1-2 1 0 0,-19 2-1 0 0,47-8-131 0 0,295-17-434 0 0,-229 25 566 0 0,109 19 0 0 0,-183-21 6 0 0,-7 0 0 0 0,0-1 0 0 0,0 1 0 0 0,0-1 0 0 0,0 1 0 0 0,8 3 0 0 0,-41 4 776 0 0,-5-2 221 0 0,-67 5 1 0 0,85-10-905 0 0,-138 3-16 0 0,49-2-7 0 0,76-1-19 0 0,6 1 32 0 0,-1-2-1 0 0,1 0 1 0 0,-35-6-1 0 0,58 6-82 0 0,-1 0 0 0 0,1 0-1 0 0,0 0 1 0 0,0 0 0 0 0,0 0 0 0 0,-1 0-1 0 0,1 0 1 0 0,0 0 0 0 0,0 0-1 0 0,0 0 1 0 0,0 0 0 0 0,-1 0-1 0 0,1 0 1 0 0,0 0 0 0 0,0-1 0 0 0,0 1-1 0 0,0 0 1 0 0,-1 0 0 0 0,1 0-1 0 0,0 0 1 0 0,0 0 0 0 0,0 0-1 0 0,0-1 1 0 0,0 1 0 0 0,0 0 0 0 0,-1 0-1 0 0,1 0 1 0 0,0 0 0 0 0,0 0-1 0 0,0-1 1 0 0,0 1 0 0 0,0 0 0 0 0,0 0-1 0 0,0 0 1 0 0,0-1 0 0 0,0 1-1 0 0,0 0 1 0 0,5-7-25 0 0,11-3-11 0 0,-2 5 91 0 0,0 0 0 0 0,0 1-1 0 0,0 0 1 0 0,24-3 0 0 0,62-1-538 0 0,-63 6 418 0 0,173 0-551 0 0,1-1 530 0 0,-61-3-703 0 0,-131 4 916 0 0,-37 4-120 0 0,-36 5 1 0 0,0 2-9 0 0,-45-2 165 0 0,0-5 0 0 0,-131-13 0 0 0,142 6-96 0 0,43 3-119 0 0,-1-2 1 0 0,-60-13-1 0 0,105 16 53 0 0,-1 1 0 0 0,1 0-1 0 0,-1-1 1 0 0,1 1 0 0 0,-1-1-1 0 0,1 1 1 0 0,0-1 0 0 0,-1 0-1 0 0,1 0 1 0 0,0 0 0 0 0,-1 1 0 0 0,1-1-1 0 0,0 0 1 0 0,0-1 0 0 0,0 1-1 0 0,0 0 1 0 0,0 0 0 0 0,0 0-1 0 0,0-1 1 0 0,-1-1 0 0 0,2 2-2 0 0,0 0 1 0 0,0 0-1 0 0,0 0 1 0 0,0 0-1 0 0,0 0 1 0 0,0-1-1 0 0,0 1 1 0 0,0 0-1 0 0,1 0 1 0 0,-1 0-1 0 0,0 0 1 0 0,1 0 0 0 0,-1 0-1 0 0,1 0 1 0 0,-1 0-1 0 0,1 0 1 0 0,-1 0-1 0 0,1 0 1 0 0,0 0-1 0 0,-1 0 1 0 0,1 0-1 0 0,0 1 1 0 0,0-1-1 0 0,0 0 1 0 0,-1 0-1 0 0,1 1 1 0 0,0-1-1 0 0,1 0 1 0 0,8-5-128 0 0,0 0 1 0 0,1 0-1 0 0,-1 1 1 0 0,1 1-1 0 0,0 0 1 0 0,16-4-1 0 0,71-11-970 0 0,-81 17 949 0 0,262-21-1535 0 0,-196 19 1708 0 0,123-3 137 0 0,-205 7-145 0 0,0 0-8 0 0,-1 0 1 0 0,1 0-1 0 0,-1 0 1 0 0,0 0-1 0 0,1 0 1 0 0,-1 0-1 0 0,1 0 1 0 0,-1 0-1 0 0,1 0 1 0 0,-1 0-1 0 0,1 0 1 0 0,-1 0-1 0 0,1-1 1 0 0,-1 1-1 0 0,1 0 1 0 0,-1 0-1 0 0,0-1 1 0 0,2 0 310 0 0,-21 4 2988 0 0,-120 8-1956 0 0,-153-7 0 0 0,114-2-1352 0 0,32 2 0 0 0,179-10-101 0 0,-5 1-14 0 0,208-9-518 0 0,2 19 372 0 0,-221-4 267 0 0,50 1 40 0 0,-1 3 0 0 0,89 18 0 0 0,-148-22-67 0 0,-2 1 0 0 0,1 0 0 0 0,10 4 1 0 0,-15-5 21 0 0,-1-1 0 0 0,1 0-1 0 0,0 1 1 0 0,-1-1 0 0 0,1 1 0 0 0,-1-1 0 0 0,1 1 0 0 0,-1-1 0 0 0,1 1 0 0 0,-1-1 0 0 0,1 1-1 0 0,-1-1 1 0 0,1 1 0 0 0,-1 0 0 0 0,1-1 0 0 0,-1 1 0 0 0,1 1 0 0 0,-1-1 0 0 0,-1-1 1 0 0,1 1 0 0 0,0 0 0 0 0,0-1-1 0 0,0 1 1 0 0,0-1 0 0 0,-1 1-1 0 0,1 0 1 0 0,0-1 0 0 0,-1 1 0 0 0,1-1-1 0 0,0 1 1 0 0,-1 0 0 0 0,1-1-1 0 0,-1 1 1 0 0,1-1 0 0 0,-1 0 0 0 0,1 1-1 0 0,-1-1 1 0 0,1 1 0 0 0,-1-1-1 0 0,1 0 1 0 0,-1 1 0 0 0,0-1 0 0 0,-13 8 13 0 0,1-1 1 0 0,-1-1-1 0 0,0-1 1 0 0,-21 7-1 0 0,-62 9 574 0 0,68-15-427 0 0,-233 26 559 0 0,11-2 672 0 0,78 12-931 0 0,171-41-457 0 0,5-1-70 0 0,12 0-195 0 0,20-3-231 0 0,65-7-517 0 0,90-7-273 0 0,-141 15 1120 0 0,93 9 0 0 0,-54 2 279 0 0,81 12-144 0 0,-162-20-5 0 0,30 7-51 0 0,-36-8 82 0 0,0 0-1 0 0,0 1 1 0 0,1-1-1 0 0,-1 1 1 0 0,0-1-1 0 0,0 1 1 0 0,0-1 0 0 0,1 1-1 0 0,-1 0 1 0 0,0 0-1 0 0,0-1 1 0 0,0 1-1 0 0,0 0 1 0 0,0 0-1 0 0,-1 0 1 0 0,1 0-1 0 0,0 0 1 0 0,0 0-1 0 0,-1 1 1 0 0,1-1-1 0 0,0 0 1 0 0,0 2-1 0 0,-1-2 2 0 0,0 0-1 0 0,0 0 0 0 0,0 0 0 0 0,-1 0 1 0 0,1 0-1 0 0,0 0 0 0 0,0 1 1 0 0,-1-1-1 0 0,1 0 0 0 0,-1 0 1 0 0,1 0-1 0 0,-1 0 0 0 0,1 0 0 0 0,-1 0 1 0 0,0 0-1 0 0,1-1 0 0 0,-1 1 1 0 0,0 0-1 0 0,0 0 0 0 0,0 0 1 0 0,0-1-1 0 0,1 1 0 0 0,-1 0 0 0 0,-2 0 1 0 0,-26 14 257 0 0,27-14-202 0 0,-25 8 446 0 0,0 0 1 0 0,-56 10-1 0 0,-60-1 822 0 0,89-12-1029 0 0,-55 6 93 0 0,-143 19-285 0 0,220-23-33 0 0,25-5-340 0 0,0-1 1 0 0,-1-1 0 0 0,0 1 0 0 0,-9 0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1:53.3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 61 2879 0 0,'12'-14'6601'0'0,"-14"21"-2097"0"0,0 0-3883 0 0,-2 6 840 0 0,1-2-609 0 0,-1 1-1 0 0,1-1 1 0 0,1 1 0 0 0,0 0 0 0 0,0 0 0 0 0,2 0 0 0 0,0 20-1 0 0,0-32-859 0 0,0 1 0 0 0,0-1-1 0 0,0 1 1 0 0,0 0-1 0 0,0-1 1 0 0,0 1-1 0 0,0-1 1 0 0,0 1-1 0 0,0-1 1 0 0,0 1-1 0 0,0-1 1 0 0,1 1-1 0 0,-1 0 1 0 0,0-1-1 0 0,0 1 1 0 0,1-1-1 0 0,-1 1 1 0 0,0-1-1 0 0,1 0 1 0 0,-1 1-1 0 0,0-1 1 0 0,1 1-1 0 0,-1-1 1 0 0,1 0-1 0 0,-1 1 1 0 0,1-1-1 0 0,-1 0 1 0 0,1 1-1 0 0,-1-1 1 0 0,1 0-1 0 0,-1 0 1 0 0,1 1-1 0 0,-1-1 1 0 0,1 0-1 0 0,-1 0 1 0 0,1 0-1 0 0,0 0 1 0 0,-1 0 0 0 0,1 0-1 0 0,-1 0 1 0 0,1 0-1 0 0,-1 0 1 0 0,1 0-1 0 0,0 0 1 0 0,-1 0-1 0 0,1 0 1 0 0,-1-1-1 0 0,1 1 1 0 0,-1 0-1 0 0,1 0 1 0 0,0-1-1 0 0,4-2-299 0 0,1-1-1 0 0,-1 1 1 0 0,-1-1 0 0 0,7-5-1 0 0,0 0-42 0 0,2-2-260 0 0,1 2 1 0 0,28-15 0 0 0,-37 22 507 0 0,-1 0 1 0 0,0 0 0 0 0,1 0 0 0 0,-1 1 0 0 0,1 0-1 0 0,0 0 1 0 0,-1 0 0 0 0,1 0 0 0 0,0 1-1 0 0,0 0 1 0 0,-1 0 0 0 0,1 0 0 0 0,0 0 0 0 0,0 1-1 0 0,5 1 1 0 0,-8-1 158 0 0,0 0 1 0 0,0 0-1 0 0,0 0 0 0 0,0 0 0 0 0,0 0 0 0 0,0 0 1 0 0,0 1-1 0 0,0-1 0 0 0,-1 1 0 0 0,1-1 0 0 0,-1 1 0 0 0,1 0 1 0 0,-1 0-1 0 0,1-1 0 0 0,0 4 0 0 0,0-1 165 0 0,0-1 1 0 0,-1 1-1 0 0,1 0 0 0 0,-1 0 0 0 0,0 0 1 0 0,0 0-1 0 0,-1 0 0 0 0,1 5 0 0 0,0-2 81 0 0,-2 1 1 0 0,1-1-1 0 0,-1 1 0 0 0,0-1 0 0 0,0 0 0 0 0,0 1 1 0 0,-1-1-1 0 0,-1 0 0 0 0,-3 8 0 0 0,6-15-296 0 0,-2 4 177 0 0,1 0 1 0 0,-1-1 0 0 0,-1 1-1 0 0,1-1 1 0 0,0 1-1 0 0,-5 3 1 0 0,6-6-162 0 0,1-1 1 0 0,-1 1-1 0 0,0-1 0 0 0,0 1 0 0 0,1-1 1 0 0,-1 1-1 0 0,0-1 0 0 0,0 0 0 0 0,0 1 1 0 0,0-1-1 0 0,0 0 0 0 0,0 0 0 0 0,1 0 1 0 0,-1 0-1 0 0,0 0 0 0 0,0 0 0 0 0,0 0 1 0 0,0 0-1 0 0,0 0 0 0 0,0 0 0 0 0,0 0 1 0 0,0 0-1 0 0,1-1 0 0 0,-1 1 0 0 0,0 0 1 0 0,0-1-1 0 0,0 1 0 0 0,0-1 0 0 0,1 1 1 0 0,-1-1-1 0 0,0 1 0 0 0,1-1 0 0 0,-1 1 1 0 0,0-1-1 0 0,0 0 0 0 0,-3-3-28 0 0,0 0 0 0 0,0 0-1 0 0,0 0 1 0 0,1-1 0 0 0,-4-5 0 0 0,4 7-570 0 0,1-1 1 0 0,0-1-1 0 0,1 1 1 0 0,-1 0-1 0 0,-2-9 1 0 0,3 6-1031 0 0,1 0 0 0 0,-1 0 1 0 0,1 0-1 0 0,0 0 0 0 0,1 0 0 0 0,-1 0 0 0 0,2 0 1 0 0,2-13-1 0 0,2-2-2230 0 0,4-14 2139 0 0,-9 33 2291 0 0,1 0 0 0 0,-1 0-1 0 0,1 0 1 0 0,0 0 0 0 0,0 1 0 0 0,0-1 0 0 0,0 0-1 0 0,0 1 1 0 0,4-4 0 0 0,2 1 659 0 0,0-1 0 0 0,0 1 0 0 0,1 0 1 0 0,-1 1-1 0 0,13-5 0 0 0,47-13 113 0 0,-59 19-2046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1:53.6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 18 5615 0 0,'-5'-3'496'0'0,"2"2"-400"0"0,1-1-96 0 0,2 4 560 0 0,-1-4-256 0 0,-3 0 0 0 0,3-1 192 0 0,-1 2 40 0 0,4-1 8 0 0,-1 0 0 0 0,3 1-320 0 0,0 1-56 0 0,0 1-8 0 0,2 1-4168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1:54.8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21 323 1351 0 0,'0'0'100'0'0,"-1"0"0"0"0,0 0 0 0 0,1 0 0 0 0,-1 1-1 0 0,0-1 1 0 0,1 0 0 0 0,-1 0 0 0 0,1 1 0 0 0,-1-1-1 0 0,0 0 1 0 0,1 1 0 0 0,-1-1 0 0 0,1 1-1 0 0,-1-1 1 0 0,1 1 0 0 0,-1-1 0 0 0,1 1 0 0 0,0-1-1 0 0,-1 1 1 0 0,1-1 0 0 0,0 1 0 0 0,-1 0-1 0 0,1 0 1 0 0,-2 2 230 0 0,1-1-1 0 0,0 1 0 0 0,0 0 0 0 0,1 0 1 0 0,-1 0-1 0 0,0 3 0 0 0,1-4-24 0 0,-1 0 0 0 0,1 1 0 0 0,0-1 0 0 0,0 0 0 0 0,0 0 0 0 0,0 1 0 0 0,0-1 0 0 0,1 0 0 0 0,-1 0 0 0 0,1 0 0 0 0,-1 1 0 0 0,1-1 0 0 0,0 0 0 0 0,0 0 0 0 0,0 0 0 0 0,0 0 0 0 0,0 0 0 0 0,2 2 0 0 0,-2-4-171 0 0,0 1 0 0 0,0-1 0 0 0,0 1 0 0 0,0-1 0 0 0,0 0 1 0 0,0 1-1 0 0,0-1 0 0 0,1 0 0 0 0,-1 0 0 0 0,0 0 0 0 0,0 0 0 0 0,0 0 0 0 0,0 0 0 0 0,1 0 0 0 0,-1-1 1 0 0,0 1-1 0 0,0 0 0 0 0,0-1 0 0 0,0 1 0 0 0,0 0 0 0 0,0-1 0 0 0,0 1 0 0 0,0-1 0 0 0,0 0 0 0 0,2 0 1 0 0,24-22 1001 0 0,-24 20-1024 0 0,8-8-43 0 0,0 0 1 0 0,-2-1-1 0 0,1 0 0 0 0,-2-1 1 0 0,1 0-1 0 0,6-16 1 0 0,0-2-412 0 0,16-54 0 0 0,-25 66 186 0 0,5-33 0 0 0,-10 44 148 0 0,0 0 1 0 0,-1 0-1 0 0,1 1 1 0 0,-2-1-1 0 0,1 0 0 0 0,-1 0 1 0 0,-2-9-1 0 0,3 17 53 0 0,0-1 0 0 0,0 1 0 0 0,0-1 0 0 0,0 1 0 0 0,0 0 0 0 0,-1-1 0 0 0,1 1 0 0 0,0-1 0 0 0,0 1 0 0 0,0 0 0 0 0,0-1 0 0 0,0 1 0 0 0,-1 0 0 0 0,1-1 0 0 0,0 1 0 0 0,0 0 0 0 0,-1-1 0 0 0,1 1 0 0 0,0 0 0 0 0,0 0 0 0 0,-1-1 0 0 0,1 1 0 0 0,0 0 0 0 0,-1 0 0 0 0,1 0 0 0 0,0-1 0 0 0,-1 1 0 0 0,1 0 0 0 0,0 0 0 0 0,-1 0 0 0 0,1 0 0 0 0,-1 0 0 0 0,0 0 25 0 0,1 0 0 0 0,-1 1 0 0 0,0-1-1 0 0,1 1 1 0 0,-1-1 0 0 0,0 1 0 0 0,1-1-1 0 0,-1 1 1 0 0,1-1 0 0 0,-1 1 0 0 0,1 0-1 0 0,-1-1 1 0 0,1 1 0 0 0,-1 1 0 0 0,-12 28 836 0 0,12-28-893 0 0,-4 11 196 0 0,4-11 228 0 0,-4 13-49 0 0,-14 45 70 0 0,15-46 12 0 0,1 0-7 0 0,-9 41-41 0 0,9-41 381 0 0,1 1-430 0 0,-7 47-111 0 0,7-47 442 0 0,3-1-635 0 0,1 42-5 0 0,1-30 0 0 0,-3-26-64 0 0,0 0 0 0 0,0 1 0 0 0,0-1 0 0 0,0 1 0 0 0,0-1 0 0 0,0 0 0 0 0,1 1 0 0 0,-1-1 0 0 0,0 1 0 0 0,0-1 0 0 0,1 0 0 0 0,-1 1 0 0 0,0-1 0 0 0,0 0 0 0 0,1 1 0 0 0,-1-1 0 0 0,0 0 0 0 0,1 0 0 0 0,-1 1 0 0 0,0-1 0 0 0,1 0 0 0 0,1 0-17 0 0,0-1 0 0 0,0 1 0 0 0,-1-1 0 0 0,1 0 0 0 0,0 1 0 0 0,-1-1 0 0 0,1 0 0 0 0,0 0 0 0 0,-1 0-1 0 0,1 0 1 0 0,-1 0 0 0 0,0-1 0 0 0,1 1 0 0 0,0-2 0 0 0,4-2-206 0 0,4-5-541 0 0,0 0 0 0 0,0 0-1 0 0,-1-1 1 0 0,0 0-1 0 0,10-19 1 0 0,17-19-3267 0 0,-36 48 3978 0 0,0 1-1 0 0,0 0 0 0 0,0-1 1 0 0,0 1-1 0 0,1 0 0 0 0,-1 0 0 0 0,0-1 1 0 0,0 1-1 0 0,1 0 0 0 0,-1 0 1 0 0,0 0-1 0 0,0-1 0 0 0,1 1 1 0 0,-1 0-1 0 0,0 0 0 0 0,0 0 1 0 0,1 0-1 0 0,-1 0 0 0 0,0-1 0 0 0,1 1 1 0 0,-1 0-1 0 0,0 0 0 0 0,0 0 1 0 0,1 0-1 0 0,-1 0 0 0 0,1 0 1 0 0,2 7-345 0 0,-5 19 929 0 0,2-21-455 0 0,-2 18 4604 0 0,2-9-4106 0 0,-1 44-113 0 0,1-54-328 0 0,0 0 0 0 0,0 0 0 0 0,0 0 0 0 0,1 0 0 0 0,-1 0 0 0 0,1 0 0 0 0,0 0 0 0 0,1-1 0 0 0,1 6 0 0 0,-3-8-106 0 0,1 0 0 0 0,0 1 0 0 0,0-1 0 0 0,0 0 0 0 0,-1 0 0 0 0,1 0 0 0 0,0 0 0 0 0,0 0 0 0 0,0 0 0 0 0,1 0-1 0 0,-1-1 1 0 0,0 1 0 0 0,0 0 0 0 0,0 0 0 0 0,1-1 0 0 0,-1 1 0 0 0,0-1 0 0 0,0 1 0 0 0,1-1 0 0 0,1 0 0 0 0,-1 0-18 0 0,-1 0 1 0 0,1 0 0 0 0,0 0-1 0 0,0 0 1 0 0,0-1-1 0 0,0 1 1 0 0,0-1-1 0 0,0 0 1 0 0,-1 1-1 0 0,1-1 1 0 0,0 0 0 0 0,0 0-1 0 0,-1 0 1 0 0,1 0-1 0 0,-1 0 1 0 0,1-1-1 0 0,-1 1 1 0 0,1 0 0 0 0,1-4-1 0 0,2-1-63 0 0,0 0-1 0 0,0 0 1 0 0,5-12-1 0 0,-6 10-98 0 0,0-1 0 0 0,-1 0 0 0 0,0 0 0 0 0,-1 0 0 0 0,0-1 0 0 0,0 1 0 0 0,-1-1 0 0 0,-1 1 0 0 0,1-1 0 0 0,-1 1 0 0 0,-1-1 0 0 0,0 1 0 0 0,0-1 0 0 0,-1 1 0 0 0,-4-13 0 0 0,5 19 17 0 0,-1 0 0 0 0,1 0 0 0 0,-1 0-1 0 0,0 0 1 0 0,0 1 0 0 0,0-1 0 0 0,0 0 0 0 0,-5-3 0 0 0,7 5 60 0 0,-1 0 0 0 0,1 1 1 0 0,-1-1-1 0 0,0 1 1 0 0,1-1-1 0 0,-1 1 1 0 0,0 0-1 0 0,1-1 0 0 0,-1 1 1 0 0,0-1-1 0 0,1 1 1 0 0,-1 0-1 0 0,0 0 0 0 0,0 0 1 0 0,0-1-1 0 0,1 1 1 0 0,-1 0-1 0 0,0 0 1 0 0,0 0-1 0 0,0 0 0 0 0,1 0 1 0 0,-1 0-1 0 0,0 0 1 0 0,0 0-1 0 0,1 1 1 0 0,-1-1-1 0 0,0 0 0 0 0,0 0 1 0 0,0 1-1 0 0,1-1 1 0 0,-1 0-1 0 0,0 1 0 0 0,1-1 1 0 0,-1 1-1 0 0,0-1 1 0 0,1 1-1 0 0,-1-1 1 0 0,1 1-1 0 0,-1 0 0 0 0,1-1 1 0 0,-1 2-1 0 0,-4 4-1308 0 0,0 1-1 0 0,1 0 1 0 0,0 0 0 0 0,0 0-1 0 0,-4 13 1 0 0,6-12-1550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1:55.86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187 279 1807 0 0,'0'0'118'0'0,"0"-1"0"0"0,0 0-1 0 0,0 1 1 0 0,0-1 0 0 0,0 0-1 0 0,-1 1 1 0 0,1-1 0 0 0,0 1-1 0 0,0-1 1 0 0,0 0-1 0 0,-1 1 1 0 0,1-1 0 0 0,0 1-1 0 0,-1-1 1 0 0,1 0 0 0 0,0 1-1 0 0,-1-1 1 0 0,1 1-1 0 0,-1-1 1 0 0,1 1 0 0 0,-1 0-1 0 0,1-1 1 0 0,-1 1 0 0 0,1-1-1 0 0,-2 1 1 0 0,1-1 174 0 0,-1 1 0 0 0,1-1 0 0 0,-1 1 1 0 0,0-1-1 0 0,0 1 0 0 0,1 0 0 0 0,-1 0 0 0 0,0 0 0 0 0,-2 0 0 0 0,-2 0 575 0 0,0 1-1 0 0,0 0 1 0 0,0 1-1 0 0,-9 2 0 0 0,8 0-64 0 0,0-1-1 0 0,0 1 0 0 0,0 1 0 0 0,0-1 1 0 0,1 1-1 0 0,-9 8 0 0 0,3-1 1228 0 0,-21 27 0 0 0,30-36-1851 0 0,1 0 1 0 0,0 0-1 0 0,1 0 1 0 0,-1 0-1 0 0,0 1 1 0 0,1-1-1 0 0,0 0 1 0 0,0 1-1 0 0,0-1 1 0 0,0 1-1 0 0,0-1 1 0 0,0 6-1 0 0,1-7-155 0 0,1 0 0 0 0,-1-1 0 0 0,0 1-1 0 0,0 0 1 0 0,1 0 0 0 0,-1-1 0 0 0,1 1-1 0 0,0-1 1 0 0,-1 1 0 0 0,1-1 0 0 0,0 1-1 0 0,0-1 1 0 0,0 1 0 0 0,0-1-1 0 0,0 0 1 0 0,0 1 0 0 0,0-1 0 0 0,1 0-1 0 0,-1 0 1 0 0,0 0 0 0 0,1 0 0 0 0,-1 0-1 0 0,1 0 1 0 0,-1 0 0 0 0,1 0 0 0 0,-1-1-1 0 0,4 2 1 0 0,2 0-86 0 0,1 0 1 0 0,0-1-1 0 0,-1 0 0 0 0,1 0 1 0 0,0 0-1 0 0,0-1 0 0 0,0 0 1 0 0,13-3-1 0 0,5-1-1011 0 0,32-10 0 0 0,-29 5-590 0 0,0-1-1 0 0,0-1 1 0 0,-1-1-1 0 0,0-2 0 0 0,-1-1 1 0 0,32-24-1 0 0,-53 35 1461 0 0,0 0-1 0 0,-1 0 0 0 0,0-1 0 0 0,0 0 0 0 0,0 0 0 0 0,-1-1 1 0 0,7-9-1 0 0,-11 15 250 0 0,0-1 0 0 0,0 1 0 0 0,0 0 0 0 0,0 0 1 0 0,0 0-1 0 0,1 0 0 0 0,-1 0 0 0 0,0 0 0 0 0,0 0 1 0 0,0 0-1 0 0,0 0 0 0 0,0 0 0 0 0,0-1 0 0 0,0 1 1 0 0,0 0-1 0 0,0 0 0 0 0,0 0 0 0 0,0 0 0 0 0,0 0 1 0 0,0 0-1 0 0,0 0 0 0 0,0-1 0 0 0,0 1 0 0 0,0 0 1 0 0,0 0-1 0 0,0 0 0 0 0,0 0 0 0 0,0 0 0 0 0,0 0 1 0 0,0 0-1 0 0,0 0 0 0 0,0-1 0 0 0,0 1 0 0 0,0 0 1 0 0,0 0-1 0 0,-1 0 0 0 0,1 0 0 0 0,0 0 0 0 0,0 0 1 0 0,0 0-1 0 0,0 0 0 0 0,0 0 0 0 0,0 0 0 0 0,0 0 1 0 0,0-1-1 0 0,0 1 0 0 0,0 0 0 0 0,-1 0 0 0 0,1 0 1 0 0,0 0-1 0 0,-7 2 1796 0 0,-9 5 401 0 0,-9 7-587 0 0,-20 12 1208 0 0,-60 45 1 0 0,103-69-2807 0 0,0-1-22 0 0,0 1 0 0 0,0-1 0 0 0,0 1 0 0 0,0 0 0 0 0,0 0 0 0 0,0 0 1 0 0,1 0-1 0 0,-1 0 0 0 0,0 0 0 0 0,-1 3 0 0 0,21-14-1111 0 0,28-26 420 0 0,-31 23 41 0 0,-1 1 0 0 0,30-16 0 0 0,-44 26 601 0 0,1 1 0 0 0,-1 0 0 0 0,1-1 0 0 0,-1 1 0 0 0,1 0 1 0 0,0-1-1 0 0,-1 1 0 0 0,1 0 0 0 0,-1 0 0 0 0,1 0 1 0 0,0-1-1 0 0,-1 1 0 0 0,1 0 0 0 0,0 0 0 0 0,-1 0 1 0 0,1 0-1 0 0,0 0 0 0 0,-1 0 0 0 0,1 0 0 0 0,0 1 0 0 0,-1-1 1 0 0,1 0-1 0 0,-1 0 0 0 0,1 0 0 0 0,0 1 0 0 0,-1-1 1 0 0,1 0-1 0 0,-1 1 0 0 0,1-1 0 0 0,-1 0 0 0 0,1 1 1 0 0,-1-1-1 0 0,1 1 0 0 0,-1-1 0 0 0,1 1 0 0 0,-1-1 0 0 0,1 1 1 0 0,-1-1-1 0 0,0 1 0 0 0,1-1 0 0 0,-1 1 0 0 0,0 0 1 0 0,0-1-1 0 0,1 1 0 0 0,-1-1 0 0 0,0 1 0 0 0,0 0 1 0 0,0-1-1 0 0,0 1 0 0 0,0 0 0 0 0,1 6 185 0 0,0 0 0 0 0,-1 0 0 0 0,0 0-1 0 0,-1 7 1 0 0,0-2 321 0 0,0 6 377 0 0,0-14-733 0 0,1-1-1 0 0,-1 1 1 0 0,1-1-1 0 0,0 1 1 0 0,0-1-1 0 0,0 0 1 0 0,1 1-1 0 0,-1-1 1 0 0,1 1-1 0 0,0-1 1 0 0,0 0-1 0 0,1 4 0 0 0,-1-7-128 0 0,-1 1 0 0 0,1-1 0 0 0,-1 0 0 0 0,1 0 0 0 0,-1 1 0 0 0,1-1 0 0 0,-1 0 0 0 0,1 0 0 0 0,-1 1-1 0 0,1-1 1 0 0,-1 0 0 0 0,1 0 0 0 0,-1 0 0 0 0,1 0 0 0 0,-1 0 0 0 0,1 0 0 0 0,0 0 0 0 0,-1 0 0 0 0,1 0-1 0 0,-1 0 1 0 0,1 0 0 0 0,-1-1 0 0 0,1 1 0 0 0,-1 0 0 0 0,1 0 0 0 0,-1 0 0 0 0,1-1 0 0 0,-1 1 0 0 0,1-1-1 0 0,17-9 195 0 0,-16 9-191 0 0,15-11-144 0 0,-1 0 0 0 0,-1 0 0 0 0,-1-2 0 0 0,0 0 0 0 0,0 0 1 0 0,-1-2-1 0 0,-1 1 0 0 0,17-31 0 0 0,-12 16-843 0 0,-2-1 0 0 0,-1 0 0 0 0,-2-1 0 0 0,11-42 1 0 0,-23 72 881 0 0,9-40-819 0 0,-9 40 899 0 0,0 0-1 0 0,1-1 1 0 0,-1 1 0 0 0,0-1 0 0 0,0 1 0 0 0,-1 0-1 0 0,1-1 1 0 0,0 1 0 0 0,-1 0 0 0 0,0 0 0 0 0,1-1-1 0 0,-1 1 1 0 0,0 0 0 0 0,0 0 0 0 0,-1-2 0 0 0,1 3 46 0 0,1 1 0 0 0,0 0 0 0 0,0-1 0 0 0,-1 1 0 0 0,1 0 0 0 0,0 0 0 0 0,-1 0 1 0 0,1-1-1 0 0,0 1 0 0 0,-1 0 0 0 0,1 0 0 0 0,0 0 0 0 0,-1-1 0 0 0,1 1 0 0 0,0 0 1 0 0,-1 0-1 0 0,1 0 0 0 0,0 0 0 0 0,-1 0 0 0 0,1 0 0 0 0,-1 0 0 0 0,1 0 0 0 0,0 0 0 0 0,-1 0 1 0 0,1 0-1 0 0,0 0 0 0 0,-1 0 0 0 0,1 0 0 0 0,-1 1 0 0 0,-11 8 753 0 0,-8 20 358 0 0,18-26-991 0 0,-5 10 336 0 0,6-11 61 0 0,-4 9 27 0 0,-14 30 7 0 0,14-31-3 0 0,2 2-23 0 0,-9 36-11 0 0,8-36 515 0 0,3 4-663 0 0,-4 46-55 0 0,3-46 470 0 0,5-2-679 0 0,6 44-6 0 0,-9-53-130 0 0,1 0 1 0 0,0 0-1 0 0,0 0 0 0 0,1 0 1 0 0,-1-1-1 0 0,1 1 1 0 0,0 0-1 0 0,1-1 1 0 0,-1 1-1 0 0,1-1 0 0 0,-1 0 1 0 0,1 0-1 0 0,1 0 1 0 0,5 6-1 0 0,5-5-4325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1:56.5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133 15 2359 0 0,'-1'-2'486'0'0,"0"1"0"0"0,0 0-1 0 0,-1-1 1 0 0,1 1-1 0 0,0 0 1 0 0,-1 0-1 0 0,1 0 1 0 0,-1 0-1 0 0,0 0 1 0 0,1 1 0 0 0,-3-2-1 0 0,2 2-222 0 0,1 0 0 0 0,0 0 0 0 0,0 0 0 0 0,-1 1 0 0 0,1-1 0 0 0,0 0 0 0 0,0 1 0 0 0,-1-1 0 0 0,1 0 0 0 0,0 1 0 0 0,0 0 0 0 0,0-1 0 0 0,0 1-1 0 0,0 0 1 0 0,0-1 0 0 0,0 1 0 0 0,-1 1 0 0 0,-8 8 707 0 0,0-1-1 0 0,1 2 1 0 0,0-1 0 0 0,1 1-1 0 0,0 1 1 0 0,1-1-1 0 0,0 1 1 0 0,1 0 0 0 0,-6 17-1 0 0,11-26-849 0 0,0-1 0 0 0,0 1 0 0 0,0 0 0 0 0,1 0 0 0 0,-1 0 0 0 0,1 0 0 0 0,-1 0 0 0 0,1 0 0 0 0,0 0 0 0 0,0 0 0 0 0,1 0 0 0 0,-1 0 0 0 0,1 0 0 0 0,1 5 0 0 0,-1-6-173 0 0,-1 0-1 0 0,1-1 1 0 0,0 1-1 0 0,0-1 1 0 0,1 1-1 0 0,-1-1 1 0 0,0 1-1 0 0,0-1 1 0 0,1 0-1 0 0,-1 0 1 0 0,1 1-1 0 0,-1-1 1 0 0,1 0-1 0 0,-1 0 1 0 0,1 0-1 0 0,0-1 1 0 0,-1 1-1 0 0,1 0 1 0 0,0-1-1 0 0,0 1 1 0 0,0-1-1 0 0,-1 1 1 0 0,1-1-1 0 0,3 0 1 0 0,6 0-1271 0 0,1 0 0 0 0,0-1 0 0 0,0 0 0 0 0,0-1 0 0 0,-1 0 0 0 0,1-1 0 0 0,20-7 0 0 0,-18 5-395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1:58.3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97 275 2447 0 0,'0'0'28'0'0,"1"0"0"0"0,-1-1-1 0 0,0 1 1 0 0,0 0-1 0 0,1 0 1 0 0,-1 0-1 0 0,0-1 1 0 0,0 1-1 0 0,0 0 1 0 0,1-1-1 0 0,-1 1 1 0 0,0 0-1 0 0,0 0 1 0 0,0-1-1 0 0,0 1 1 0 0,0 0-1 0 0,0-1 1 0 0,0 1 0 0 0,1 0-1 0 0,-1-1 1 0 0,0 1-1 0 0,0 0 1 0 0,0-1-1 0 0,0 1 1 0 0,-1 0-1 0 0,1-1 1 0 0,0 1-1 0 0,0 0 1 0 0,0-1-1 0 0,0 1 1 0 0,0 0-1 0 0,0-1 1 0 0,0 1-1 0 0,0 0 1 0 0,-1 0 0 0 0,1-1-1 0 0,0 1 1 0 0,0 0-1 0 0,0 0 1 0 0,-1-1-1 0 0,1 1 1 0 0,0 0-1 0 0,0 0 1 0 0,-1-1-1 0 0,0 1 190 0 0,0 0-1 0 0,0 0 1 0 0,1 0-1 0 0,-1 0 1 0 0,0 0-1 0 0,0 0 1 0 0,0 0-1 0 0,1 0 1 0 0,-1 0-1 0 0,0 0 1 0 0,0 1-1 0 0,1-1 1 0 0,-1 0-1 0 0,0 1 0 0 0,0-1 1 0 0,1 0-1 0 0,-1 1 1 0 0,-1 0-1 0 0,-4 5 1190 0 0,-1 0 0 0 0,2 0 0 0 0,-11 13-1 0 0,4-4 3071 0 0,7-4-3616 0 0,-2 2-551 0 0,3-4 24 0 0,0 0 1 0 0,0 0 0 0 0,-4 13 0 0 0,7-19-178 0 0,1 0 0 0 0,-1-1 1 0 0,1 1-1 0 0,-1 0 0 0 0,1 0 0 0 0,0-1 0 0 0,0 1 1 0 0,0 0-1 0 0,1-1 0 0 0,-1 1 0 0 0,0 0 1 0 0,1 0-1 0 0,1 2 0 0 0,-2-4-141 0 0,1 0 1 0 0,-1 0-1 0 0,1 0 1 0 0,-1 0-1 0 0,1 0 1 0 0,0 0-1 0 0,-1 0 1 0 0,1-1-1 0 0,0 1 0 0 0,0 0 1 0 0,0 0-1 0 0,0-1 1 0 0,-1 1-1 0 0,1 0 1 0 0,0-1-1 0 0,0 1 0 0 0,1-1 1 0 0,-1 1-1 0 0,0-1 1 0 0,0 0-1 0 0,0 1 1 0 0,0-1-1 0 0,0 0 0 0 0,0 0 1 0 0,0 0-1 0 0,0 0 1 0 0,1 0-1 0 0,-1 0 1 0 0,0 0-1 0 0,0 0 1 0 0,0 0-1 0 0,0 0 0 0 0,2-1 1 0 0,5-1-280 0 0,0-1-1 0 0,0 1 1 0 0,-1-2 0 0 0,1 1 0 0 0,-1-1 0 0 0,0 0-1 0 0,0 0 1 0 0,0-1 0 0 0,-1 0 0 0 0,1 0-1 0 0,10-12 1 0 0,-14 14 95 0 0,-1 0 1 0 0,1 0-1 0 0,-1 0 0 0 0,0 0 0 0 0,0-1 0 0 0,0 1 0 0 0,0-1 0 0 0,0 0 0 0 0,-1 1 0 0 0,0-1 1 0 0,0 0-1 0 0,0 0 0 0 0,0 0 0 0 0,0 0 0 0 0,-1 1 0 0 0,0-1 0 0 0,0 0 0 0 0,0 0 0 0 0,0 0 0 0 0,0 0 1 0 0,-1 0-1 0 0,0 0 0 0 0,0 0 0 0 0,0 0 0 0 0,0 0 0 0 0,-3-4 0 0 0,-5-8-365 0 0,-4-7 500 0 0,13 23 63 0 0,0 0 0 0 0,0 0 0 0 0,0-1 0 0 0,0 1 0 0 0,0 0 0 0 0,0 0 0 0 0,0 0 0 0 0,0-1 0 0 0,0 1 0 0 0,0 0 0 0 0,0 0 0 0 0,0 0 0 0 0,0-1 0 0 0,0 1 0 0 0,0 0 0 0 0,0 0 0 0 0,0 0 0 0 0,0-1 0 0 0,0 1 0 0 0,1 0 0 0 0,-1 0 0 0 0,0 0 0 0 0,0 0 0 0 0,0-1 0 0 0,0 1 0 0 0,0 0 0 0 0,0 0 0 0 0,1 0 0 0 0,-1 0 0 0 0,0 0 0 0 0,0 0 0 0 0,0-1 0 0 0,0 1 0 0 0,1 0 0 0 0,-1 0 0 0 0,11-2 830 0 0,10 3-32 0 0,-13-1-704 0 0,0 2 1 0 0,0-1 0 0 0,-1 1 0 0 0,1 0-1 0 0,0 0 1 0 0,0 1 0 0 0,-1 0 0 0 0,8 4-1 0 0,-13-5-28 0 0,1 0-1 0 0,-1-1 1 0 0,0 1-1 0 0,1 0 0 0 0,-1 0 1 0 0,0 0-1 0 0,-1 1 1 0 0,1-1-1 0 0,0 0 0 0 0,-1 1 1 0 0,1-1-1 0 0,-1 1 0 0 0,0-1 1 0 0,1 1-1 0 0,-1 0 1 0 0,-1 0-1 0 0,1-1 0 0 0,0 1 1 0 0,-1 0-1 0 0,1 0 1 0 0,-1 0-1 0 0,0 0 0 0 0,0 0 1 0 0,0-1-1 0 0,-1 5 1 0 0,0 6 431 0 0,-3 24 459 0 0,4-34-907 0 0,-1 0 1 0 0,0-1 0 0 0,1 1 0 0 0,-1-1-1 0 0,0 1 1 0 0,0-1 0 0 0,-1 0 0 0 0,1 1-1 0 0,0-1 1 0 0,-4 4 0 0 0,5-6-77 0 0,0 0-1 0 0,0 0 1 0 0,0 0 0 0 0,0 0 0 0 0,0 0 0 0 0,0 0 0 0 0,-1 0-1 0 0,1 0 1 0 0,0 0 0 0 0,0 0 0 0 0,0 0 0 0 0,0 0 0 0 0,0 1-1 0 0,0-1 1 0 0,0-1 0 0 0,0 1 0 0 0,0 0 0 0 0,0 0-1 0 0,0 0 1 0 0,0 0 0 0 0,0 0 0 0 0,0 0 0 0 0,-1 0 0 0 0,1 0-1 0 0,0 0 1 0 0,0 0 0 0 0,0 0 0 0 0,0 0 0 0 0,0 0 0 0 0,0 0-1 0 0,0 0 1 0 0,0 0 0 0 0,0 0 0 0 0,0 0 0 0 0,0 0-1 0 0,0 0 1 0 0,0 0 0 0 0,0 0 0 0 0,0 0 0 0 0,0 0 0 0 0,0 0-1 0 0,0 0 1 0 0,0-1 0 0 0,0 1 0 0 0,0 0 0 0 0,0 0 0 0 0,0 0-1 0 0,0 0 1 0 0,0 0 0 0 0,0 0 0 0 0,0 0 0 0 0,0 0-1 0 0,0 0 1 0 0,0 0 0 0 0,0 0 0 0 0,0 0 0 0 0,0 0 0 0 0,0 0-1 0 0,0 0 1 0 0,0-1 0 0 0,0 1 0 0 0,0 0 0 0 0,0 0 0 0 0,0 0-1 0 0,0 0 1 0 0,0 0 0 0 0,0 0 0 0 0,1-10-48 0 0,3-10-219 0 0,0 9-69 0 0,0 0-1 0 0,1 0 0 0 0,1 1 1 0 0,0-1-1 0 0,0 1 1 0 0,1 0-1 0 0,0 1 1 0 0,0 0-1 0 0,1 0 0 0 0,1 1 1 0 0,-1-1-1 0 0,1 2 1 0 0,1 0-1 0 0,15-10 1 0 0,-23 16 303 0 0,-1 0 1 0 0,1 0-1 0 0,0 1 0 0 0,-1-1 1 0 0,1 0-1 0 0,0 1 1 0 0,0 0-1 0 0,0-1 1 0 0,0 1-1 0 0,-1 0 1 0 0,1 0-1 0 0,0 0 1 0 0,0 0-1 0 0,0 0 1 0 0,0 0-1 0 0,0 1 1 0 0,-1-1-1 0 0,1 0 1 0 0,0 1-1 0 0,3 1 1 0 0,-3-1 56 0 0,-1 0-1 0 0,0 0 1 0 0,1 1 0 0 0,-1-1 0 0 0,0 0-1 0 0,0 1 1 0 0,0-1 0 0 0,0 0 0 0 0,0 1 0 0 0,0-1-1 0 0,0 1 1 0 0,0-1 0 0 0,-1 1 0 0 0,1 0-1 0 0,-1-1 1 0 0,1 1 0 0 0,-1 0 0 0 0,0 0-1 0 0,1-1 1 0 0,-1 1 0 0 0,0 0 0 0 0,0 2 0 0 0,-1 11 884 0 0,-5 28 0 0 0,4-32-640 0 0,0 1-1 0 0,1-1 1 0 0,0 0-1 0 0,1 21 1 0 0,0-31-293 0 0,0 0 1 0 0,0 1 0 0 0,0-1 0 0 0,0 0 0 0 0,1 0 0 0 0,-1 0 0 0 0,0 0 0 0 0,0 1 0 0 0,1-1 0 0 0,-1 0 0 0 0,1 0 0 0 0,-1 0 0 0 0,1 0 0 0 0,-1 0 0 0 0,1 0 0 0 0,0 0 0 0 0,-1 0 0 0 0,1 0 0 0 0,0-1 0 0 0,0 1 0 0 0,0 0 0 0 0,0 0 0 0 0,0-1-1 0 0,0 1 1 0 0,0 0 0 0 0,0-1 0 0 0,0 1 0 0 0,0-1 0 0 0,0 1 0 0 0,0-1 0 0 0,0 0 0 0 0,0 1 0 0 0,0-1 0 0 0,0 0 0 0 0,1 0 0 0 0,-1 0 0 0 0,0 0 0 0 0,0 0 0 0 0,0 0 0 0 0,0 0 0 0 0,1 0 0 0 0,-1 0 0 0 0,2-1 0 0 0,2-1-348 0 0,0 0 0 0 0,0 0 0 0 0,0 0 0 0 0,0-1 0 0 0,-1 1 0 0 0,1-1 0 0 0,-1 0 0 0 0,6-6 0 0 0,6-6-960 0 0,-1-1 0 0 0,-1-1 0 0 0,-1 0 0 0 0,16-28-1 0 0,38-80-1875 0 0,-20 34 2053 0 0,-42 81 1168 0 0,-1 5 64 0 0,-1 0 1 0 0,0 0-1 0 0,-1 0 0 0 0,1 0 0 0 0,-1-1 0 0 0,0 1 0 0 0,-1-1 0 0 0,2-7 0 0 0,-3 13-4 0 0,0-1 1 0 0,0 1-1 0 0,0 0 0 0 0,0 0 1 0 0,1-1-1 0 0,-1 1 0 0 0,0 0 1 0 0,0 0-1 0 0,0-1 0 0 0,-1 1 1 0 0,1 0-1 0 0,0 0 0 0 0,0-1 1 0 0,0 1-1 0 0,0 0 0 0 0,0 0 1 0 0,0-1-1 0 0,0 1 0 0 0,0 0 1 0 0,0 0-1 0 0,-1 0 0 0 0,1-1 1 0 0,0 1-1 0 0,0 0 0 0 0,0 0 1 0 0,0 0-1 0 0,-1-1 0 0 0,1 1 1 0 0,0 0-1 0 0,0 0 0 0 0,0 0 0 0 0,-1 0 1 0 0,1 0-1 0 0,0-1 0 0 0,0 1 1 0 0,-1 0-1 0 0,-8 5 2257 0 0,-8 12-104 0 0,12-9-1689 0 0,0 0 1 0 0,0 0 0 0 0,-4 10-1 0 0,8-15 701 0 0,-4 10-600 0 0,-12 37-26 0 0,13-37-112 0 0,1 0-43 0 0,-8 40-10 0 0,8-39-15 0 0,0 1-62 0 0,-9 48-27 0 0,9-48-8 0 0,1 1-4 0 0,-6 45-10 0 0,5-45-3 0 0,2-2 0 0 0,-7 44-19 0 0,6-43-78 0 0,1-1-36 0 0,-4 40-10 0 0,3-41-18 0 0,2 2-66 0 0,-2 56-17 0 0,2-46-65 0 0,-1-14-10 0 0,1 1 1 0 0,1 0-1 0 0,3 17 0 0 0,-4-29-10 0 0,0 1 0 0 0,0 0 0 0 0,0 0 0 0 0,0 0 0 0 0,1 0 0 0 0,-1 0 0 0 0,0 0 0 0 0,1 0 0 0 0,-1 0 0 0 0,0 0 0 0 0,1 0 0 0 0,-1 0 0 0 0,1 0 0 0 0,-1-1 0 0 0,1 1 0 0 0,0 0 0 0 0,-1 0 0 0 0,1-1 0 0 0,0 1 0 0 0,0 0 0 0 0,0 0 0 0 0,0-1-21 0 0,0 0 0 0 0,0 0 0 0 0,0 0-1 0 0,-1 0 1 0 0,1 0 0 0 0,0 0 0 0 0,0 0-1 0 0,0 0 1 0 0,-1 0 0 0 0,1 0 0 0 0,0-1-1 0 0,0 1 1 0 0,0 0 0 0 0,-1-1 0 0 0,1 1-1 0 0,0 0 1 0 0,-1-1 0 0 0,1 1 0 0 0,0-1 0 0 0,0 0-1 0 0,5-4-285 0 0,0-1 0 0 0,0 0 0 0 0,9-13 0 0 0,-11 14 245 0 0,4-6-325 0 0,0-1 0 0 0,0 1 1 0 0,-1-1-1 0 0,-1-1 0 0 0,0 0 0 0 0,0 1 0 0 0,6-27 0 0 0,-10 32 281 0 0,-1-1-1 0 0,0 1 0 0 0,0-1 0 0 0,0 1 0 0 0,-1-1 0 0 0,0 0 1 0 0,-1 1-1 0 0,0-1 0 0 0,0 1 0 0 0,0-1 0 0 0,-1 1 0 0 0,0 0 1 0 0,-1 0-1 0 0,0-1 0 0 0,0 2 0 0 0,-5-9 0 0 0,1 2 447 0 0,-1 2-1 0 0,0-1 0 0 0,-1 1 1 0 0,0 0-1 0 0,-1 0 1 0 0,0 1-1 0 0,-1 1 0 0 0,0 0 1 0 0,-15-10-1 0 0,26 19-315 0 0,-1 0 4 0 0,1-1 1 0 0,-1 1-1 0 0,0 0 0 0 0,1-1 1 0 0,-1 1-1 0 0,0 0 1 0 0,1-1-1 0 0,-1 1 1 0 0,0 0-1 0 0,1 0 1 0 0,-1 0-1 0 0,0 0 0 0 0,0 0 1 0 0,1 0-1 0 0,-1 0 1 0 0,0 0-1 0 0,0 0 1 0 0,0 0-1 0 0,18 6-371 0 0,-3-5-141 0 0,0-1-1 0 0,0 0 1 0 0,0-1-1 0 0,0-1 1 0 0,-1 0-1 0 0,1-1 0 0 0,-1 0 1 0 0,1-1-1 0 0,-1 0 1 0 0,0-1-1 0 0,-1-1 1 0 0,23-13-1 0 0,-30 16 70 0 0,1-1-1 0 0,-1 0 1 0 0,0 0-1 0 0,8-9 1 0 0,-11 11 348 0 0,0 0 0 0 0,0 0 0 0 0,-1-1 0 0 0,1 1 0 0 0,-1 0 0 0 0,0-1 0 0 0,1 1 1 0 0,-1-1-1 0 0,0 1 0 0 0,-1-1 0 0 0,1 1 0 0 0,0-1 0 0 0,-1 0 0 0 0,1-3 0 0 0,-1 6 119 0 0,0-1 1 0 0,0 1-1 0 0,0 0 0 0 0,0-1 1 0 0,0 1-1 0 0,0-1 0 0 0,0 1 0 0 0,0-1 1 0 0,0 1-1 0 0,0-1 0 0 0,0 1 1 0 0,-1-1-1 0 0,1 1 0 0 0,0 0 1 0 0,0-1-1 0 0,0 1 0 0 0,-1-1 0 0 0,1 1 1 0 0,0 0-1 0 0,-1-1 0 0 0,1 1 1 0 0,0 0-1 0 0,-1-1 0 0 0,1 1 1 0 0,0 0-1 0 0,-1 0 0 0 0,1-1 0 0 0,-1 1 1 0 0,1 0-1 0 0,-1 0 0 0 0,0-1 106 0 0,0 1 0 0 0,-1 0 0 0 0,1 0 0 0 0,0 0-1 0 0,0 0 1 0 0,0 0 0 0 0,-1 1 0 0 0,1-1 0 0 0,0 0-1 0 0,0 0 1 0 0,-2 1 0 0 0,-2 2 508 0 0,-1-1 1 0 0,1 1-1 0 0,-8 5 0 0 0,7-3-286 0 0,0 0-1 0 0,0 0 0 0 0,1 1 1 0 0,0 0-1 0 0,0 0 0 0 0,0 0 1 0 0,-5 10-1 0 0,8-13-241 0 0,0 1 0 0 0,1-1 0 0 0,-1 0 0 0 0,1 0 0 0 0,0 0 0 0 0,0 1 0 0 0,0-1 0 0 0,0 1 0 0 0,0-1 0 0 0,1 1 0 0 0,0-1 0 0 0,0 1 0 0 0,0-1 0 0 0,0 1 0 0 0,0-1 0 0 0,1 1 0 0 0,-1-1 0 0 0,3 7 0 0 0,-2-9-116 0 0,0 1 0 0 0,0-1 0 0 0,-1 1 0 0 0,1-1 1 0 0,1 0-1 0 0,-1 0 0 0 0,0 1 0 0 0,0-1 0 0 0,0 0 1 0 0,1 0-1 0 0,-1 0 0 0 0,0 0 0 0 0,1 0 1 0 0,-1 0-1 0 0,1-1 0 0 0,-1 1 0 0 0,1 0 0 0 0,-1-1 1 0 0,1 1-1 0 0,0-1 0 0 0,-1 0 0 0 0,1 1 0 0 0,0-1 1 0 0,-1 0-1 0 0,1 0 0 0 0,0 0 0 0 0,-1 0 1 0 0,4-1-1 0 0,-2 1-130 0 0,-1-1 1 0 0,1 1 0 0 0,0-1-1 0 0,-1 0 1 0 0,1 0 0 0 0,-1 0-1 0 0,1 0 1 0 0,-1 0 0 0 0,1-1-1 0 0,-1 1 1 0 0,0-1 0 0 0,0 1-1 0 0,0-1 1 0 0,0 0 0 0 0,0 0 0 0 0,0 0-1 0 0,2-3 1 0 0,9-19-1370 0 0,14-37 0 0 0,-11 24 913 0 0,-16 36 600 0 0,1 0 1 0 0,-1 0 0 0 0,1-1-1 0 0,-1 1 1 0 0,1 0-1 0 0,0 0 1 0 0,-1 0 0 0 0,1 0-1 0 0,0 0 1 0 0,0 0 0 0 0,0 0-1 0 0,0 0 1 0 0,0 0 0 0 0,0 1-1 0 0,0-1 1 0 0,0 0 0 0 0,0 0-1 0 0,0 1 1 0 0,0-1 0 0 0,0 1-1 0 0,0-1 1 0 0,1 1-1 0 0,-1 0 1 0 0,0-1 0 0 0,0 1-1 0 0,1 0 1 0 0,-1 0 0 0 0,0 0-1 0 0,0 0 1 0 0,2 0 0 0 0,-1 0 41 0 0,0 1 1 0 0,0 0 0 0 0,0 0-1 0 0,0-1 1 0 0,0 1-1 0 0,0 0 1 0 0,0 1 0 0 0,-1-1-1 0 0,1 0 1 0 0,0 1 0 0 0,-1-1-1 0 0,1 0 1 0 0,-1 1-1 0 0,0 0 1 0 0,1-1 0 0 0,-1 1-1 0 0,0 0 1 0 0,1 2 0 0 0,1 2 153 0 0,0 1 0 0 0,-1 0 0 0 0,0 0 0 0 0,0 0 0 0 0,0 0 0 0 0,-1 0 0 0 0,0 0 0 0 0,0 1 0 0 0,-1-1 0 0 0,0 0 0 0 0,0 0 0 0 0,-1 1 0 0 0,0-1 0 0 0,0 0 0 0 0,-1 0 0 0 0,0 0 0 0 0,-3 8 0 0 0,5-14-152 0 0,-1 0 0 0 0,1 0 0 0 0,0 0-1 0 0,-1 0 1 0 0,1 0 0 0 0,-1 0 0 0 0,0-1 0 0 0,1 1-1 0 0,-1 0 1 0 0,0 0 0 0 0,1 0 0 0 0,-1-1 0 0 0,0 1 0 0 0,0 0-1 0 0,0-1 1 0 0,-1 2 0 0 0,2-2-41 0 0,0 0 0 0 0,0 0 0 0 0,0 0-1 0 0,0 0 1 0 0,-1 0 0 0 0,1 0 0 0 0,0 0 0 0 0,0 0 0 0 0,0 0 0 0 0,-1 0 0 0 0,1 0-1 0 0,0 0 1 0 0,0 0 0 0 0,0 0 0 0 0,0-1 0 0 0,-1 1 0 0 0,1 0 0 0 0,0 0 0 0 0,0 0-1 0 0,0 0 1 0 0,0 0 0 0 0,-1 0 0 0 0,1 0 0 0 0,0 0 0 0 0,0-1 0 0 0,0 1-1 0 0,0 0 1 0 0,0 0 0 0 0,0 0 0 0 0,-1-1 0 0 0,-1-10 504 0 0,3 6-500 0 0,-1-1-1 0 0,1 1 1 0 0,0 0-1 0 0,0 0 1 0 0,1 0 0 0 0,-1-1-1 0 0,1 1 1 0 0,0 1-1 0 0,1-1 1 0 0,-1 0 0 0 0,1 0-1 0 0,0 1 1 0 0,0 0-1 0 0,0-1 1 0 0,6-3-1 0 0,-4 2-246 0 0,1 1-1 0 0,0-1 0 0 0,0 2 0 0 0,1-1 0 0 0,-1 1 0 0 0,1 0 0 0 0,0 0 1 0 0,0 0-1 0 0,14-3 0 0 0,-18 6-510 0 0,1 0 0 0 0,0 1 0 0 0,0-1 0 0 0,0 1 1 0 0,-1 0-1 0 0,1 0 0 0 0,0 0 0 0 0,0 1 0 0 0,4 0 0 0 0,-3 1-1380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1:59.8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60 2183 0 0,'2'-5'-305'0'0,"3"-5"4581"0"0,-4 10-4181 0 0,-1 0 1 0 0,0-1-1 0 0,0 1 1 0 0,0 0-1 0 0,1 0 1 0 0,-1 0-1 0 0,0 0 1 0 0,0 0-1 0 0,1 0 0 0 0,-1 0 1 0 0,0 0-1 0 0,0 0 1 0 0,0 0-1 0 0,1 0 1 0 0,-1 0-1 0 0,0 0 1 0 0,0 0-1 0 0,1 0 0 0 0,-1 1 1 0 0,0-1-1 0 0,0 0 1 0 0,0 0-1 0 0,1 0 1 0 0,-1 0-1 0 0,0 0 1 0 0,0 0-1 0 0,0 0 0 0 0,0 1 1 0 0,1-1-1 0 0,-1 0 1 0 0,0 0-1 0 0,0 0 1 0 0,0 0-1 0 0,0 1 1 0 0,0-1-1 0 0,0 0 0 0 0,1 0 1 0 0,-1 0-1 0 0,0 1 1 0 0,0-1-1 0 0,0 0 1 0 0,0 0-1 0 0,0 1 1 0 0,0-1-1 0 0,0 0 0 0 0,0 0 1 0 0,0 1-1 0 0,1 4 502 0 0,1 0-1 0 0,-1 0 1 0 0,0 0 0 0 0,0 0-1 0 0,-1 0 1 0 0,0 12 3411 0 0,-1-2-3246 0 0,0 4-495 0 0,-5 49 916 0 0,5-61-763 0 0,1-1-223 0 0,-1 0 1 0 0,0 0 0 0 0,0 0-1 0 0,0 0 1 0 0,-1 0-1 0 0,0 0 1 0 0,-3 6-1 0 0,5-12-191 0 0,0 1-1 0 0,0-1 1 0 0,0 0-1 0 0,0 0 1 0 0,0 0-1 0 0,0 0 1 0 0,0 0-1 0 0,0 0 1 0 0,0 0 0 0 0,0 0-1 0 0,0 0 1 0 0,0 0-1 0 0,0 0 1 0 0,0 0-1 0 0,0 0 1 0 0,0 0-1 0 0,0 1 1 0 0,-1-1-1 0 0,1 0 1 0 0,0 0 0 0 0,0 0-1 0 0,0 0 1 0 0,0 0-1 0 0,0 0 1 0 0,0 0-1 0 0,0 0 1 0 0,0 0-1 0 0,0 0 1 0 0,0 0-1 0 0,0 0 1 0 0,0 0 0 0 0,0 0-1 0 0,0 0 1 0 0,0 0-1 0 0,0 0 1 0 0,0 0-1 0 0,-1 0 1 0 0,1 0-1 0 0,0 0 1 0 0,0 0-1 0 0,0 0 1 0 0,0 0-1 0 0,0 0 1 0 0,0 0 0 0 0,0 0-1 0 0,0 0 1 0 0,0 0-1 0 0,0 0 1 0 0,0 0-1 0 0,0 0 1 0 0,0 0-1 0 0,0 0 1 0 0,-1 0-1 0 0,1 0 1 0 0,0 0 0 0 0,0 0-1 0 0,0 0 1 0 0,0 0-1 0 0,0 0 1 0 0,0 0-1 0 0,0 0 1 0 0,0-1-1 0 0,0 1 1 0 0,0 0-1 0 0,0 0 1 0 0,0 0 0 0 0,0 0-1 0 0,0 0 1 0 0,-1-8 167 0 0,3-9-109 0 0,4 3-302 0 0,0 0 0 0 0,1 0 0 0 0,1 1 0 0 0,0 0-1 0 0,0 0 1 0 0,1 1 0 0 0,1 0 0 0 0,0 0 0 0 0,15-13 0 0 0,-20 22 77 0 0,-1-1 1 0 0,0 1-1 0 0,1 0 0 0 0,0 0 1 0 0,0 0-1 0 0,0 1 0 0 0,0-1 1 0 0,6 0-1 0 0,-9 2 68 0 0,1 0 1 0 0,-1 0-1 0 0,1 1 1 0 0,-1-1-1 0 0,1 1 1 0 0,-1 0-1 0 0,1 0 1 0 0,0 0-1 0 0,-1 0 1 0 0,1 0-1 0 0,-1 0 1 0 0,1 1-1 0 0,0-1 1 0 0,-1 1-1 0 0,1 0 1 0 0,-1 0-1 0 0,0 0 1 0 0,1 0-1 0 0,2 2 1 0 0,-3-1 117 0 0,0 0 0 0 0,-1 0 0 0 0,1 0 0 0 0,0 0 0 0 0,-1 1 0 0 0,1-1 0 0 0,-1 1 0 0 0,0-1 0 0 0,0 1 0 0 0,0-1 0 0 0,0 1 0 0 0,0 0 0 0 0,-1-1 0 0 0,1 1 0 0 0,0 5 0 0 0,-1 1 367 0 0,1-1 0 0 0,-1 1 1 0 0,-2 16-1 0 0,1-15 156 0 0,-1 1 0 0 0,-1 0 0 0 0,1-1 0 0 0,-9 20 0 0 0,8-28-331 0 0,2-8-219 0 0,2-7-217 0 0,2 2-249 0 0,1 0 0 0 0,0-1 0 0 0,0 2-1 0 0,1-1 1 0 0,13-20 0 0 0,39-44-1871 0 0,-55 72 2275 0 0,3-3-339 0 0,0 0 0 0 0,0 0 0 0 0,13-9 0 0 0,-16 13 289 0 0,0 1 0 0 0,-1 0 0 0 0,1 0 0 0 0,0 0 0 0 0,0 0-1 0 0,0 0 1 0 0,0 0 0 0 0,0 0 0 0 0,0 0 0 0 0,1 1-1 0 0,-1-1 1 0 0,0 1 0 0 0,0 0 0 0 0,0-1 0 0 0,0 1 0 0 0,1 0-1 0 0,-1 0 1 0 0,4 1 0 0 0,-5 0 92 0 0,0-1 0 0 0,0 1 0 0 0,0 0 1 0 0,1 0-1 0 0,-1-1 0 0 0,0 1 0 0 0,0 0 0 0 0,0 0 0 0 0,0 0 0 0 0,-1 0 1 0 0,1 0-1 0 0,0 0 0 0 0,0 1 0 0 0,-1-1 0 0 0,1 0 0 0 0,0 0 1 0 0,-1 0-1 0 0,1 1 0 0 0,-1-1 0 0 0,0 0 0 0 0,1 1 0 0 0,-1-1 0 0 0,0 0 1 0 0,0 1-1 0 0,0-1 0 0 0,0 0 0 0 0,0 2 0 0 0,0 5 316 0 0,0 0-1 0 0,-1 0 1 0 0,-2 9 0 0 0,-10 32 1791 0 0,9-39-1509 0 0,1 0 1 0 0,0 1-1 0 0,0 0 0 0 0,2 0 0 0 0,-2 12 0 0 0,3-22-565 0 0,0-1 0 0 0,0 1 0 0 0,0 0 0 0 0,0-1 0 0 0,0 1 0 0 0,0 0 0 0 0,0-1 0 0 0,0 1 0 0 0,0-1 0 0 0,0 1 0 0 0,1 0 0 0 0,-1-1 0 0 0,0 1 0 0 0,0 0 0 0 0,0-1 0 0 0,1 1 0 0 0,-1-1 0 0 0,1 1-1 0 0,-1-1 1 0 0,0 1 0 0 0,1-1 0 0 0,-1 1 0 0 0,1-1 0 0 0,-1 1 0 0 0,1-1 0 0 0,-1 0 0 0 0,1 1 0 0 0,-1-1 0 0 0,1 0 0 0 0,-1 1 0 0 0,1-1 0 0 0,0 0 0 0 0,-1 0 0 0 0,1 0 0 0 0,-1 1 0 0 0,1-1 0 0 0,0 0 0 0 0,-1 0 0 0 0,1 0 0 0 0,0 0 0 0 0,-1 0 0 0 0,1 0 0 0 0,-1 0 0 0 0,1 0 0 0 0,0 0-1 0 0,-1-1 1 0 0,1 1 0 0 0,0 0 0 0 0,-1 0 0 0 0,1-1 0 0 0,0 1 0 0 0,5-3-108 0 0,1 1 0 0 0,-1-1 0 0 0,11-8 0 0 0,-11 8-66 0 0,8-6-591 0 0,0 0-1 0 0,0-1 1 0 0,-1-1 0 0 0,20-19 0 0 0,-26 22 283 0 0,0 0 1 0 0,-1 0-1 0 0,0-1 1 0 0,0 1-1 0 0,-1-1 1 0 0,0 0 0 0 0,-1-1-1 0 0,6-17 1 0 0,-9 26 469 0 0,-1 1 1 0 0,0-1-1 0 0,0 1 1 0 0,1-1-1 0 0,-1 1 1 0 0,0-1 0 0 0,0 1-1 0 0,0-1 1 0 0,0 0-1 0 0,0 1 1 0 0,0-1-1 0 0,0 1 1 0 0,0-1 0 0 0,0 1-1 0 0,0-1 1 0 0,0 0-1 0 0,0 1 1 0 0,-1-1-1 0 0,1 1 1 0 0,0-1 0 0 0,0 1-1 0 0,0-1 1 0 0,-1 0-1 0 0,0 1 55 0 0,1-1-1 0 0,-1 1 0 0 0,1 0 1 0 0,-1 0-1 0 0,1 0 1 0 0,-1 0-1 0 0,1 0 0 0 0,-1 0 1 0 0,1 0-1 0 0,-1 0 1 0 0,1 0-1 0 0,-1 0 0 0 0,1 0 1 0 0,-1 0-1 0 0,1 0 0 0 0,-1 1 1 0 0,1-1-1 0 0,-1 0 1 0 0,1 0-1 0 0,-1 1 0 0 0,-4 1 386 0 0,1 0 0 0 0,0 1-1 0 0,0-1 1 0 0,-4 5 0 0 0,3-2-24 0 0,-1 0 0 0 0,1 1 0 0 0,1 0 1 0 0,-1 0-1 0 0,1 0 0 0 0,0 1 0 0 0,0-1 0 0 0,-3 10 1 0 0,5-12-263 0 0,1 1 1 0 0,-1-1 0 0 0,1 1-1 0 0,0 0 1 0 0,0-1 0 0 0,0 1 0 0 0,1 0-1 0 0,0 0 1 0 0,0 0 0 0 0,0-1-1 0 0,0 1 1 0 0,1 0 0 0 0,0 0 0 0 0,1 4-1 0 0,-2-7-140 0 0,1 0-1 0 0,0-1 0 0 0,-1 1 1 0 0,1 0-1 0 0,0-1 1 0 0,0 1-1 0 0,0 0 0 0 0,0-1 1 0 0,1 1-1 0 0,-1-1 0 0 0,0 1 1 0 0,1-1-1 0 0,-1 0 1 0 0,1 0-1 0 0,-1 0 0 0 0,1 0 1 0 0,-1 0-1 0 0,4 2 1 0 0,-3-2-101 0 0,1-1 0 0 0,0 1 0 0 0,0 0 0 0 0,0-1 0 0 0,0 0 0 0 0,0 0 0 0 0,0 0 0 0 0,0 0 0 0 0,0 0 0 0 0,5-1 0 0 0,2-2-417 0 0,-1 1 1 0 0,1-2-1 0 0,-1 1 1 0 0,0-1-1 0 0,17-11 0 0 0,-14 6-274 0 0,0 0 0 0 0,0-1 0 0 0,19-22-1 0 0,-19 19 494 0 0,1 1 0 0 0,19-15-1 0 0,-29 24 299 0 0,1 1 0 0 0,0 0 0 0 0,-1 0 0 0 0,1 1 0 0 0,0-1 0 0 0,0 1 0 0 0,0-1 0 0 0,5 0 0 0 0,-7 2 45 0 0,-1 0 1 0 0,0-1-1 0 0,1 1 0 0 0,-1 0 0 0 0,0 0 0 0 0,1 0 0 0 0,-1 0 0 0 0,0 1 1 0 0,0-1-1 0 0,1 0 0 0 0,-1 0 0 0 0,0 1 0 0 0,0-1 0 0 0,1 1 1 0 0,-1-1-1 0 0,0 1 0 0 0,0-1 0 0 0,0 1 0 0 0,0 0 0 0 0,0-1 1 0 0,0 1-1 0 0,0 0 0 0 0,0 0 0 0 0,0 0 0 0 0,0 0 0 0 0,0 0 0 0 0,0 0 1 0 0,0 0-1 0 0,0 3 0 0 0,2 2 260 0 0,-2 0 1 0 0,1 0-1 0 0,-1 0 1 0 0,0 0-1 0 0,0 1 1 0 0,0-1-1 0 0,-1 0 0 0 0,0 1 1 0 0,0-1-1 0 0,-3 11 1 0 0,1-4 105 0 0,-1 0 1 0 0,0 0-1 0 0,-1 0 1 0 0,-7 12-1 0 0,11-23-355 0 0,-1-1 0 0 0,1 1 0 0 0,-1-1 0 0 0,0 0 0 0 0,0 1-1 0 0,1-1 1 0 0,-1 0 0 0 0,0 0 0 0 0,0 0 0 0 0,0 0 0 0 0,-1 0 0 0 0,1 0 0 0 0,0 0 0 0 0,0 0-1 0 0,-3 1 1 0 0,4-2-41 0 0,0 0-1 0 0,0 0 0 0 0,-1 0 1 0 0,1 0-1 0 0,0 0 0 0 0,-1 0 1 0 0,1 0-1 0 0,0 0 0 0 0,-1 0 1 0 0,1 0-1 0 0,0 0 1 0 0,-1 0-1 0 0,1 0 0 0 0,0 0 1 0 0,0 0-1 0 0,-1 0 0 0 0,1 0 1 0 0,0-1-1 0 0,-1 1 0 0 0,1 0 1 0 0,0 0-1 0 0,0 0 0 0 0,-1 0 1 0 0,1-1-1 0 0,0 1 0 0 0,0 0 1 0 0,-1-1-1 0 0,1 0 16 0 0,-1 0 0 0 0,0 0 0 0 0,1 0 0 0 0,-1-1 0 0 0,1 1 1 0 0,0 0-1 0 0,-1 0 0 0 0,1-1 0 0 0,0 1 0 0 0,0-2 0 0 0,-1-4 61 0 0,1 1 1 0 0,1-1 0 0 0,-1 1-1 0 0,1-1 1 0 0,0 0 0 0 0,1 1-1 0 0,3-10 1 0 0,1 0 57 0 0,14-27 1 0 0,-16 35-337 0 0,1 1 0 0 0,0 0 0 0 0,1 0 0 0 0,0 0-1 0 0,0 0 1 0 0,0 1 0 0 0,1 0 0 0 0,0 0 0 0 0,0 1 0 0 0,0 0 0 0 0,1 0 0 0 0,8-4 0 0 0,-9 6-384 0 0,0 0 1 0 0,0 0-1 0 0,1 0 1 0 0,-1 1-1 0 0,1 0 1 0 0,0 1-1 0 0,-1-1 0 0 0,1 1 1 0 0,0 1-1 0 0,0 0 1 0 0,0 0-1 0 0,0 0 1 0 0,15 4-1 0 0,-22-4 572 0 0,0 1-1 0 0,0-1 1 0 0,1 1 0 0 0,-1-1-1 0 0,0 1 1 0 0,0-1-1 0 0,0 1 1 0 0,0 0 0 0 0,0 0-1 0 0,0 0 1 0 0,0 0 0 0 0,0 0-1 0 0,0-1 1 0 0,0 2 0 0 0,-1-1-1 0 0,1 0 1 0 0,0 0 0 0 0,0 2-1 0 0,8 24 2644 0 0,-2-5-807 0 0,-4-15-1654 0 0,0-1 0 0 0,-1 1 0 0 0,1-1-1 0 0,-1 1 1 0 0,-1 0 0 0 0,0 0 0 0 0,0-1-1 0 0,0 1 1 0 0,-1 0 0 0 0,1 0 0 0 0,-2 0-1 0 0,0 9 1 0 0,0-13-82 0 0,0 1-1 0 0,0 0 0 0 0,0-1 1 0 0,0 1-1 0 0,0 0 1 0 0,-1-1-1 0 0,0 0 0 0 0,1 1 1 0 0,-1-1-1 0 0,-1 0 0 0 0,1 0 1 0 0,0 0-1 0 0,-1 0 1 0 0,0 0-1 0 0,1-1 0 0 0,-1 1 1 0 0,0-1-1 0 0,0 0 1 0 0,-1 0-1 0 0,1 0 0 0 0,0 0 1 0 0,-1 0-1 0 0,-6 2 0 0 0,7-3-104 0 0,0 0 0 0 0,0 0 0 0 0,0-1 0 0 0,-1 1 0 0 0,1 0 0 0 0,0-1 0 0 0,-1 0 0 0 0,-4 0 0 0 0,7 0-118 0 0,0-1-1 0 0,0 1 1 0 0,0 0-1 0 0,0-1 1 0 0,-1 1-1 0 0,1-1 1 0 0,0 1-1 0 0,0-1 1 0 0,0 1-1 0 0,0-1 1 0 0,0 0 0 0 0,1 0-1 0 0,-1 1 1 0 0,0-1-1 0 0,0 0 1 0 0,0 0-1 0 0,1 0 1 0 0,-1 0-1 0 0,0 0 1 0 0,1 0-1 0 0,-1 0 1 0 0,1 0-1 0 0,-1 0 1 0 0,1 0 0 0 0,-1 0-1 0 0,1 0 1 0 0,0-2-1 0 0,-1 0-789 0 0,0 0 0 0 0,0 0 0 0 0,1 0-1 0 0,0 0 1 0 0,0-6 0 0 0,1 0-4867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2:00.1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1 128 2759 0 0,'0'-13'1640'0'0,"0"11"-868"0"0,-1 1 1 0 0,1-1-1 0 0,0 0 0 0 0,0 1 0 0 0,0-1 0 0 0,0 0 0 0 0,0 0 0 0 0,1 1 0 0 0,-1-1 0 0 0,0 1 0 0 0,1-1 0 0 0,0 0 0 0 0,-1 1 1 0 0,1-1-1 0 0,1-1 0 0 0,10-7 1966 0 0,73-34 2817 0 0,-68 36-6593 0 0,0 2 0 0 0,1 0 0 0 0,21-5 0 0 0,-31 10-6601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0:42.20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30 1351 0 0,'0'-2'666'0'0,"8"-9"7444"0"0,34 1-3470 0 0,26 5-3618 0 0,-48 4-702 0 0,1 0-356 0 0,-1 1 0 0 0,29 4 1 0 0,-12 4-2745 0 0,-30-6-2075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0:42.53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31 7 719 0 0,'-5'1'4'0'0,"3"-1"1"0"0,0 0 0 0 0,0 0 0 0 0,1 0 0 0 0,-1 0 0 0 0,0 1 0 0 0,0-1 0 0 0,0 1 0 0 0,1-1 0 0 0,-1 1 0 0 0,0 0 0 0 0,-1 1 0 0 0,3-2 52 0 0,-1 0-1 0 0,1 0 0 0 0,0 0 0 0 0,0 0 0 0 0,0 0 0 0 0,0 0 0 0 0,-1 1 0 0 0,1-1 0 0 0,0 0 0 0 0,0 0 0 0 0,0 0 0 0 0,0 0 1 0 0,0 0-1 0 0,0 1 0 0 0,0-1 0 0 0,0 0 0 0 0,-1 0 0 0 0,1 0 0 0 0,0 0 0 0 0,0 1 0 0 0,0-1 0 0 0,0 0 0 0 0,0 0 0 0 0,0 0 1 0 0,0 1-1 0 0,0-1 0 0 0,0 0 0 0 0,0 0 0 0 0,0 0 0 0 0,0 1 0 0 0,0-1 0 0 0,0 0 0 0 0,0 0 0 0 0,1 0 0 0 0,-1 0 0 0 0,0 1 1 0 0,0-1-1 0 0,0 0 0 0 0,0 0 0 0 0,0 0 0 0 0,0 0 0 0 0,0 1 0 0 0,1-1 0 0 0,9 3 1557 0 0,14-3 144 0 0,71-11 1965 0 0,-63 6-3356 0 0,0 1 0 0 0,0 1 0 0 0,36 3 0 0 0,-59 2-3212 0 0,-1 0-1004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0:42.88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17 11 2359 0 0,'-1'0'-34'0'0,"-12"4"698"0"0,13-4-573 0 0,0 0 1 0 0,0 1-1 0 0,0-1 1 0 0,-1 0-1 0 0,1 0 1 0 0,0 0-1 0 0,0 0 1 0 0,0 0-1 0 0,-1 1 1 0 0,1-1-1 0 0,0 0 1 0 0,0 0-1 0 0,0 0 1 0 0,0 1-1 0 0,0-1 1 0 0,0 0-1 0 0,-1 0 1 0 0,1 0-1 0 0,0 1 1 0 0,0-1-1 0 0,0 0 1 0 0,0 0-1 0 0,0 1 1 0 0,0-1-1 0 0,0 0 1 0 0,0 0-1 0 0,0 1 1 0 0,0-1-1 0 0,0 0 1 0 0,0 0-1 0 0,0 0 1 0 0,0 1-1 0 0,0-1 1 0 0,0 0-1 0 0,1 0 1 0 0,-1 1-1 0 0,0-1 1 0 0,0 0-1 0 0,0 0 1 0 0,0 0-1 0 0,0 1 0 0 0,0-1 1 0 0,1 0-1 0 0,-1 0 1 0 0,0 0-1 0 0,0 0 1 0 0,0 1-1 0 0,0-1 1 0 0,1 0-1 0 0,0 1 267 0 0,0 0 0 0 0,0-1-1 0 0,0 1 1 0 0,1-1-1 0 0,-1 1 1 0 0,0-1-1 0 0,0 1 1 0 0,1-1 0 0 0,-1 1-1 0 0,0-1 1 0 0,0 0-1 0 0,1 0 1 0 0,-1 0 0 0 0,0 0-1 0 0,1 0 1 0 0,1 0-1 0 0,25-5 1565 0 0,-17 3-1267 0 0,203-21 1149 0 0,-199 23-3336 0 0,-1 0-1 0 0,20 2 1 0 0,-23-1-3511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0:46.15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52 241 887 0 0,'-1'-1'90'0'0,"1"1"-1"0"0,-1 0 0 0 0,1-1 1 0 0,-1 1-1 0 0,1-1 0 0 0,0 1 1 0 0,-1 0-1 0 0,1-1 0 0 0,0 1 1 0 0,-1-1-1 0 0,1 1 0 0 0,0-1 1 0 0,0 1-1 0 0,-1-1 0 0 0,1 1 1 0 0,0-1-1 0 0,0 0 0 0 0,0 1 1 0 0,0-1-1 0 0,0 1 0 0 0,0-1 1 0 0,0 1-1 0 0,0-1 0 0 0,0 0 1 0 0,0 1-1 0 0,0-1 0 0 0,0 1 1 0 0,0-1-1 0 0,0 1 0 0 0,0-1 1 0 0,1 1-1 0 0,-1-1 0 0 0,0 1 1 0 0,0-1-1 0 0,1 1 0 0 0,-1-1 1 0 0,0 1-1 0 0,1-1 0 0 0,-1 1 1 0 0,0-1-1 0 0,1 1 0 0 0,-1 0 1 0 0,1-1-1 0 0,-1 1 0 0 0,1 0 0 0 0,-1-1 1 0 0,2 1-1 0 0,-2-1 14 0 0,1 1 0 0 0,0 0 0 0 0,0-1 0 0 0,0 1 0 0 0,0 0 0 0 0,0 0 0 0 0,0-1 0 0 0,0 1 0 0 0,0 0 0 0 0,0 0 0 0 0,0 0 0 0 0,0 1 0 0 0,0-1 0 0 0,0 0 0 0 0,0 0 0 0 0,0 0 0 0 0,-1 1 0 0 0,1-1 0 0 0,0 0 0 0 0,0 1 0 0 0,0-1 0 0 0,0 1 0 0 0,0-1 0 0 0,-1 1 0 0 0,1-1-1 0 0,0 1 1 0 0,0 0 0 0 0,-1-1 0 0 0,1 1 0 0 0,1 1 0 0 0,0-1 86 0 0,0 7 750 0 0,-1 4 936 0 0,9 46-1284 0 0,-8-43 607 0 0,-2-1-598 0 0,-3 56 1188 0 0,3-60-1568 0 0,0 1 0 0 0,-1-1 0 0 0,-3 14 0 0 0,1-8-48 0 0,2-1 828 0 0,-2-2-613 0 0,0 3-264 0 0,1-4 165 0 0,0-1 0 0 0,-1 18 0 0 0,0-18-15 0 0,-10 35-17 0 0,10-35 231 0 0,0-3-295 0 0,-11 25-22 0 0,13-31-142 0 0,0 0 0 0 0,0 0 0 0 0,0 0 0 0 0,-1 0-1 0 0,1 0 1 0 0,0 0 0 0 0,-1-1 0 0 0,1 1 0 0 0,-1 0 0 0 0,0-1 0 0 0,0 0-1 0 0,0 1 1 0 0,-1 0 0 0 0,2-1-22 0 0,1-1-1 0 0,-1 0 0 0 0,1 0 1 0 0,0 0-1 0 0,-1 1 0 0 0,1-1 1 0 0,-1 0-1 0 0,1 0 1 0 0,0 0-1 0 0,-1 0 0 0 0,1 0 1 0 0,-1 0-1 0 0,1 0 0 0 0,0 0 1 0 0,-1 0-1 0 0,1 0 0 0 0,-1 0 1 0 0,1 0-1 0 0,-1 0 1 0 0,1 0-1 0 0,0 0 0 0 0,-1-1 1 0 0,1 1-1 0 0,0 0 0 0 0,-1 0 1 0 0,1 0-1 0 0,-1 0 1 0 0,1-1-1 0 0,0 1 0 0 0,-1 0 1 0 0,1-1-1 0 0,0 1 0 0 0,0 0 1 0 0,-1 0-1 0 0,1-1 0 0 0,0 1 1 0 0,0-1-1 0 0,-1 1 1 0 0,1 0-1 0 0,0-1 0 0 0,0 1 1 0 0,0 0-1 0 0,0-1 0 0 0,-1 1 1 0 0,1-1-1 0 0,0 1 1 0 0,0-1-1 0 0,0 1 0 0 0,0 0 1 0 0,0-1-1 0 0,0 1 0 0 0,0-1 1 0 0,0 1-1 0 0,0 0 0 0 0,0-1 1 0 0,1 0-1 0 0,0-15-187 0 0,1 0-1 0 0,1 1 1 0 0,0-1 0 0 0,1 0-1 0 0,7-15 1 0 0,-4 8-53 0 0,37-99-2930 0 0,-38 108 2603 0 0,1 0 0 0 0,0 1-1 0 0,1-1 1 0 0,1 1-1 0 0,0 1 1 0 0,14-16 0 0 0,-15 21 381 0 0,1 0 1 0 0,-1 0 0 0 0,1 1 0 0 0,16-10-1 0 0,-21 14 180 0 0,0 0 0 0 0,0 0 0 0 0,0 0 0 0 0,1 1 0 0 0,-1-1 0 0 0,1 1 0 0 0,-1 0 0 0 0,1 0 0 0 0,-1 1 0 0 0,1-1 0 0 0,-1 1 0 0 0,1 0 0 0 0,6 1 0 0 0,-9-1 12 0 0,0 1 0 0 0,0-1 0 0 0,0 1 0 0 0,0-1 1 0 0,0 1-1 0 0,0 0 0 0 0,0 0 0 0 0,0 0 0 0 0,0 0 0 0 0,-1 0 1 0 0,1 0-1 0 0,0 1 0 0 0,-1-1 0 0 0,1 1 0 0 0,-1-1 0 0 0,1 1 1 0 0,1 2-1 0 0,-3-3 42 0 0,1 1 1 0 0,0 0-1 0 0,-1 0 1 0 0,1 0 0 0 0,-1 0-1 0 0,1 0 1 0 0,-1 0-1 0 0,0 0 1 0 0,0 0-1 0 0,0 0 1 0 0,0 0-1 0 0,-1 0 1 0 0,1 0 0 0 0,0 0-1 0 0,-1 0 1 0 0,1 0-1 0 0,-1 0 1 0 0,-1 2-1 0 0,-1 7 567 0 0,-2-1 1 0 0,0 0-1 0 0,0 0 0 0 0,-10 15 0 0 0,6-12 158 0 0,3-3-285 0 0,-1-1 0 0 0,0 0 0 0 0,0-1-1 0 0,0 0 1 0 0,-15 12 0 0 0,22-20-501 0 0,-1 0-1 0 0,0 0 0 0 0,1 1 1 0 0,-1-1-1 0 0,0 0 1 0 0,1 0-1 0 0,-1 0 0 0 0,0 0 1 0 0,0 0-1 0 0,1 0 0 0 0,-1 0 1 0 0,0 0-1 0 0,1 0 1 0 0,-1 0-1 0 0,0-1 0 0 0,0 1 1 0 0,1 0-1 0 0,-1 0 1 0 0,0-1-1 0 0,1 1 0 0 0,-1 0 1 0 0,1-1-1 0 0,-1 1 1 0 0,0-1-1 0 0,1 1 0 0 0,-1-1 1 0 0,1 1-1 0 0,-1-1 0 0 0,1 1 1 0 0,0-1-1 0 0,-1 1 1 0 0,1-1-1 0 0,-1 0 0 0 0,1 1 1 0 0,-1-2-1 0 0,-1-1-509 0 0,0 0-1 0 0,0-1 1 0 0,1 1-1 0 0,-1 0 0 0 0,-1-6 1 0 0,2 5-53 0 0,0 0-1 0 0,1 0 1 0 0,0 0-1 0 0,-1-1 1 0 0,1 1 0 0 0,1 0-1 0 0,-1 0 1 0 0,1 0 0 0 0,-1 0-1 0 0,1 0 1 0 0,0 0-1 0 0,3-5 1 0 0,-2 4 126 0 0,1 0 1 0 0,0 0-1 0 0,0 0 1 0 0,0 0-1 0 0,1 1 0 0 0,-1-1 1 0 0,1 1-1 0 0,5-4 0 0 0,2-1-55 0 0,0 1-1 0 0,1 0 0 0 0,-1 1 1 0 0,2 0-1 0 0,-1 1 0 0 0,21-7 0 0 0,-27 11 537 0 0,-1 0 0 0 0,1 1 0 0 0,0 0 0 0 0,-1 0 0 0 0,1 0 0 0 0,10 0 0 0 0,-14 1 146 0 0,-1 0 0 0 0,1 0 0 0 0,0 0 0 0 0,0 1 0 0 0,-1-1 1 0 0,1 1-1 0 0,0-1 0 0 0,-1 1 0 0 0,1-1 0 0 0,-1 1 0 0 0,1 0 1 0 0,-1 0-1 0 0,1 0 0 0 0,-1 0 0 0 0,0 0 0 0 0,1 0 0 0 0,-1 0 0 0 0,0 0 1 0 0,0 1-1 0 0,0-1 0 0 0,1 0 0 0 0,-2 1 0 0 0,1-1 0 0 0,0 1 0 0 0,0-1 1 0 0,1 3-1 0 0,4 15 5628 0 0,-6-6-5326 0 0,-3 41-4 0 0,3-50-271 0 0,0 1 0 0 0,-1 0 0 0 0,0-1 0 0 0,0 1 0 0 0,0 0 0 0 0,0-1 0 0 0,-3 7 0 0 0,3-10-91 0 0,0 0 0 0 0,1 1-1 0 0,-1-1 1 0 0,0 0 0 0 0,0 0-1 0 0,0 1 1 0 0,0-1 0 0 0,0 0-1 0 0,0 0 1 0 0,0 0 0 0 0,-1 0-1 0 0,1-1 1 0 0,0 1 0 0 0,0 0-1 0 0,-1 0 1 0 0,1-1 0 0 0,-1 1 0 0 0,-1 0-1 0 0,3-1-97 0 0,-1 0 0 0 0,0 0-1 0 0,1 0 1 0 0,-1 0 0 0 0,1 0 0 0 0,-1 0-1 0 0,0 0 1 0 0,1 0 0 0 0,-1 0 0 0 0,1 0-1 0 0,-1-1 1 0 0,0 1 0 0 0,1 0 0 0 0,-1 0-1 0 0,1-1 1 0 0,-1 1 0 0 0,1 0 0 0 0,-1-1-1 0 0,1 1 1 0 0,-1 0 0 0 0,1-1 0 0 0,-1 1-1 0 0,1-1 1 0 0,-1 1 0 0 0,1-1 0 0 0,0 1-1 0 0,-1-1 1 0 0,1 1 0 0 0,0-1 0 0 0,0 1-1 0 0,-1-1 1 0 0,1 0 0 0 0,0 1 0 0 0,0-1-1 0 0,0 1 1 0 0,0-1 0 0 0,0 0 0 0 0,-1 1-1 0 0,1-1 1 0 0,0 0 0 0 0,0 1 0 0 0,1-1-1 0 0,-1 0 1 0 0,0-2 65 0 0,0 0-1 0 0,0 0 0 0 0,0 0 1 0 0,0 0-1 0 0,1 1 0 0 0,-1-1 1 0 0,1 0-1 0 0,1-3 0 0 0,2-2-290 0 0,1 1 0 0 0,0-1 0 0 0,0 1 0 0 0,1 0 0 0 0,0 0 0 0 0,0 1 0 0 0,1 0 0 0 0,-1 0 0 0 0,1 0 0 0 0,1 1 0 0 0,7-5 0 0 0,-8 6 9 0 0,0 0 0 0 0,1 1 0 0 0,-1 0 1 0 0,1 0-1 0 0,-1 1 0 0 0,1-1 0 0 0,0 2 0 0 0,0-1 0 0 0,0 1 0 0 0,0 0 0 0 0,0 1 0 0 0,12 1 0 0 0,-19-1 187 0 0,0 0 0 0 0,0 0 0 0 0,0 0 0 0 0,0 0 0 0 0,0 1 0 0 0,1-1 0 0 0,-1 0 0 0 0,0 1 0 0 0,0-1 0 0 0,0 1 0 0 0,0-1 0 0 0,0 1 0 0 0,0-1 0 0 0,0 1 0 0 0,0 0 0 0 0,-1-1 0 0 0,1 1 0 0 0,0 0 0 0 0,0 0 0 0 0,0 0 0 0 0,-1 0 0 0 0,1 0 0 0 0,0 0 0 0 0,-1 0 0 0 0,1 0 0 0 0,-1 0 0 0 0,0 0 0 0 0,1 0 0 0 0,-1 0 0 0 0,0 0 0 0 0,1 0 0 0 0,-1 0 0 0 0,0 0 0 0 0,0 1 0 0 0,0-1 0 0 0,0 0 0 0 0,0 1 0 0 0,-1 6 131 0 0,0-1 0 0 0,-1 1 0 0 0,0-1 0 0 0,-5 13 0 0 0,2-2 664 0 0,4-15-734 0 0,-7 32 1135 0 0,8-32-1116 0 0,-1-1 0 0 0,1 0-1 0 0,0 1 1 0 0,0-1-1 0 0,0 0 1 0 0,0 1 0 0 0,1-1-1 0 0,-1 1 1 0 0,1-1-1 0 0,-1 0 1 0 0,1 1 0 0 0,1 2-1 0 0,-1-4-76 0 0,0 0-1 0 0,0 0 0 0 0,0 0 0 0 0,0-1 1 0 0,0 1-1 0 0,0 0 0 0 0,0-1 0 0 0,0 1 1 0 0,0-1-1 0 0,0 1 0 0 0,0-1 1 0 0,0 0-1 0 0,0 1 0 0 0,0-1 0 0 0,0 0 1 0 0,0 0-1 0 0,1 1 0 0 0,-1-1 1 0 0,0 0-1 0 0,0 0 0 0 0,0 0 0 0 0,0-1 1 0 0,1 1-1 0 0,-1 0 0 0 0,0 0 1 0 0,0-1-1 0 0,0 1 0 0 0,0 0 0 0 0,0-1 1 0 0,2 0-1 0 0,2-1-66 0 0,-1 0 0 0 0,1-1 0 0 0,-1 1 0 0 0,1-1 0 0 0,5-5 1 0 0,1-2-722 0 0,-1 0 1 0 0,0 0 0 0 0,10-14-1 0 0,-18 20 639 0 0,1 1 0 0 0,-1-1 0 0 0,1 0-1 0 0,-1 0 1 0 0,0 0 0 0 0,-1 0 0 0 0,1 0-1 0 0,-1 0 1 0 0,0 0 0 0 0,0 0-1 0 0,0-1 1 0 0,0 1 0 0 0,-1 0 0 0 0,0-8-1 0 0,0 10 166 0 0,-1 0 0 0 0,1 0 0 0 0,-1 0 0 0 0,0 1 1 0 0,0-1-1 0 0,1 0 0 0 0,-1 1 0 0 0,0-1 0 0 0,-1 1 0 0 0,1-1 0 0 0,0 1 0 0 0,0-1 0 0 0,-1 1 0 0 0,1 0 0 0 0,-1-1 0 0 0,1 1 0 0 0,-1 0 0 0 0,1 0 0 0 0,-1 0 0 0 0,0 0 0 0 0,0 1 0 0 0,-2-2 0 0 0,-6-1 350 0 0,0 0-1 0 0,-20-4 1 0 0,20 5-124 0 0,10 2-232 0 0,0 0-1 0 0,0 0 1 0 0,-1 0-1 0 0,1 0 1 0 0,0 0 0 0 0,0 0-1 0 0,0 0 1 0 0,-1 0 0 0 0,1 0-1 0 0,0 0 1 0 0,0 0-1 0 0,0 0 1 0 0,-1 0 0 0 0,1-1-1 0 0,0 1 1 0 0,0 0 0 0 0,0 0-1 0 0,0 0 1 0 0,-1 0-1 0 0,1-1 1 0 0,0 1 0 0 0,0 0-1 0 0,0 0 1 0 0,0 0 0 0 0,0 0-1 0 0,0-1 1 0 0,-1 1-1 0 0,1 0 1 0 0,0 0 0 0 0,0 0-1 0 0,0-1 1 0 0,0 1 0 0 0,0 0-1 0 0,0 0 1 0 0,0-1-1 0 0,0 1 1 0 0,0 0 0 0 0,0 0-1 0 0,0-1 1 0 0,7-10 22 0 0,15-10-61 0 0,-20 19 35 0 0,32-28-1043 0 0,-1-2-1 0 0,-2-1 0 0 0,52-70 1 0 0,-79 96 1024 0 0,17-21-2 0 0,-20 52 1098 0 0,-1-17-665 0 0,-1 1 0 0 0,0-1 0 0 0,0 0 0 0 0,-1 1 0 0 0,-3 6 0 0 0,1 1-114 0 0,1-4 466 0 0,0 1 49 0 0,-11 36 10 0 0,11-36-15 0 0,-1-1-72 0 0,-8 32-30 0 0,8-32-8 0 0,2 0-35 0 0,-7 32-146 0 0,6-32 385 0 0,2 1-498 0 0,-6 33-165 0 0,6-33 280 0 0,1-12-522 0 0,0 0 1 0 0,0 0-1 0 0,0 1 1 0 0,1-1-1 0 0,-1 0 1 0 0,0 0 0 0 0,0 0-1 0 0,1 0 1 0 0,-1 1-1 0 0,0-1 1 0 0,1 0 0 0 0,-1 0-1 0 0,0 0 1 0 0,0 0-1 0 0,1 0 1 0 0,-1 0-1 0 0,0 0 1 0 0,1 0 0 0 0,-1 0-1 0 0,0 0 1 0 0,1 0-1 0 0,-1 0 1 0 0,0 0 0 0 0,1 0-1 0 0,1-2-58 0 0,0 0 0 0 0,1 0-1 0 0,-1 0 1 0 0,-1-1 0 0 0,1 1 0 0 0,0-1-1 0 0,1-2 1 0 0,5-6-272 0 0,-3 5-34 0 0,1 0 1 0 0,-1 1-1 0 0,1 0 0 0 0,1 0 0 0 0,9-6 0 0 0,-12 9 7 0 0,0-1 0 0 0,1 1 1 0 0,0 0-1 0 0,-1 0 0 0 0,1 0 0 0 0,0 1 0 0 0,0 0 0 0 0,0 0 0 0 0,7-1 0 0 0,-11 2 347 0 0,-1 0 0 0 0,0 0 0 0 0,1 0 0 0 0,-1 0 0 0 0,0 0-1 0 0,0 0 1 0 0,1 0 0 0 0,-1 0 0 0 0,0 0 0 0 0,1 0 0 0 0,-1 0 0 0 0,0 0-1 0 0,0 1 1 0 0,1-1 0 0 0,-1 0 0 0 0,0 0 0 0 0,1 0 0 0 0,-1 0 0 0 0,0 1-1 0 0,0-1 1 0 0,0 0 0 0 0,1 0 0 0 0,-1 1 0 0 0,0-1 0 0 0,0 0 0 0 0,0 0 0 0 0,0 1-1 0 0,1-1 1 0 0,-1 0 0 0 0,0 1 0 0 0,0-1 0 0 0,-1 13-94 0 0,-9 12 420 0 0,5-15 51 0 0,-20 36 1863 0 0,22-42-2113 0 0,0 0 1 0 0,0 0-1 0 0,-1 0 1 0 0,1-1 0 0 0,-1 1-1 0 0,0-1 1 0 0,0 0-1 0 0,-6 4 1 0 0,8-5-81 0 0,-1-1-1 0 0,0 1 1 0 0,0-1 0 0 0,1 0-1 0 0,-1 0 1 0 0,0 0 0 0 0,0 0-1 0 0,0 0 1 0 0,0 0 0 0 0,0-1-1 0 0,-4 1 1 0 0,7-1-36 0 0,0 0 1 0 0,0 0-1 0 0,0 0 1 0 0,0 0-1 0 0,0 0 1 0 0,-1 0-1 0 0,1 0 1 0 0,0 0-1 0 0,0 0 1 0 0,0 0-1 0 0,0 0 0 0 0,0 0 1 0 0,0 0-1 0 0,0 0 1 0 0,-1 0-1 0 0,1 0 1 0 0,0 0-1 0 0,0 0 1 0 0,0-1-1 0 0,0 1 1 0 0,0 0-1 0 0,0 0 1 0 0,0 0-1 0 0,0 0 0 0 0,0 0 1 0 0,0 0-1 0 0,-1 0 1 0 0,1 0-1 0 0,0 0 1 0 0,0 0-1 0 0,0 0 1 0 0,0 0-1 0 0,0-1 1 0 0,0 1-1 0 0,0 0 0 0 0,0 0 1 0 0,0 0-1 0 0,0 0 1 0 0,0 0-1 0 0,0 0 1 0 0,0 0-1 0 0,0-1 1 0 0,0 1-1 0 0,0 0 1 0 0,0 0-1 0 0,0 0 1 0 0,0 0-1 0 0,0 0 0 0 0,0 0 1 0 0,4-7-285 0 0,8-4-478 0 0,31-16-1798 0 0,84-56-1564 0 0,-110 70 3597 0 0,-1 0 0 0 0,-1 0 0 0 0,-1-2 0 0 0,0 0 0 0 0,16-22 0 0 0,-27 32 644 0 0,1-1 0 0 0,-1 0 0 0 0,-1 1 1 0 0,1-1-1 0 0,-1 0 0 0 0,0 0 0 0 0,-1-1 1 0 0,1 1-1 0 0,-1 0 0 0 0,0 0 0 0 0,-1-1 1 0 0,1 1-1 0 0,-1-1 0 0 0,-1 1 0 0 0,0-8 1 0 0,1 13 96 0 0,0-1 1 0 0,-1 1 0 0 0,1 0-1 0 0,0-1 1 0 0,0 1 0 0 0,-1-1-1 0 0,1 1 1 0 0,-1 0 0 0 0,1 0-1 0 0,-2-3 1 0 0,-3 4 1543 0 0,-3 7-762 0 0,2 1-351 0 0,1 0-1 0 0,0 0 1 0 0,-6 15 0 0 0,1-2 232 0 0,9-19 67 0 0,-3 9-477 0 0,-13 31-29 0 0,12-31 138 0 0,2-1-318 0 0,-9 30-19 0 0,8-30 257 0 0,4 2-355 0 0,-3 37-70 0 0,2-46-71 0 0,1 0 0 0 0,0-1 1 0 0,0 1-1 0 0,0 0 0 0 0,1-1 1 0 0,-1 1-1 0 0,0 0 0 0 0,1-1 1 0 0,0 1-1 0 0,0-1 1 0 0,0 1-1 0 0,0-1 0 0 0,0 0 1 0 0,0 1-1 0 0,0-1 0 0 0,1 0 1 0 0,1 3-1 0 0,-1-4 12 0 0,0 1-1 0 0,0-1 1 0 0,-1 0-1 0 0,1 0 1 0 0,0 0-1 0 0,0 0 1 0 0,0 0-1 0 0,0 0 1 0 0,0-1-1 0 0,0 1 1 0 0,0-1-1 0 0,0 1 1 0 0,1-1-1 0 0,-1 0 1 0 0,0 0-1 0 0,3 0 1 0 0,4-1-142 0 0,-1 0 0 0 0,1-1 0 0 0,-1 0 0 0 0,0 0 1 0 0,1-1-1 0 0,-1 0 0 0 0,13-7 0 0 0,-10 4-650 0 0,0-1 0 0 0,0 0 0 0 0,-1 0 0 0 0,11-11 0 0 0,-16 14 407 0 0,-1 0-1 0 0,0-1 1 0 0,0 0-1 0 0,-1 1 1 0 0,1-1 0 0 0,-1-1-1 0 0,0 1 1 0 0,0 0-1 0 0,-1-1 1 0 0,4-9-1 0 0,-6 14 374 0 0,0 0-1 0 0,1 0 1 0 0,-1 1-1 0 0,0-1 0 0 0,0 0 1 0 0,0 1-1 0 0,1-1 1 0 0,-1 0-1 0 0,0 0 1 0 0,0 1-1 0 0,0-1 0 0 0,0 0 1 0 0,-1 0-1 0 0,1 1 1 0 0,0-1-1 0 0,0 0 0 0 0,0 1 1 0 0,-1-1-1 0 0,1 0 1 0 0,0 1-1 0 0,0-1 1 0 0,-2-1-1 0 0,2 2 41 0 0,-1 0 0 0 0,1-1 0 0 0,-1 1 0 0 0,1 0 0 0 0,-1 0 0 0 0,0 0-1 0 0,1 0 1 0 0,-1 0 0 0 0,0-1 0 0 0,1 1 0 0 0,-1 0 0 0 0,1 1 0 0 0,-1-1 0 0 0,0 0 0 0 0,1 0 0 0 0,-1 0 0 0 0,1 0 0 0 0,-1 0-1 0 0,0 0 1 0 0,0 1 0 0 0,-3 1 223 0 0,1 0-1 0 0,-1 0 0 0 0,1 0 1 0 0,-1 0-1 0 0,1 0 1 0 0,0 1-1 0 0,-4 3 0 0 0,-1 3 407 0 0,0 0 0 0 0,1 1 0 0 0,0 0 0 0 0,0 1-1 0 0,1-1 1 0 0,1 1 0 0 0,-7 16 0 0 0,12-26 331 0 0,7 8-1473 0 0,23 23 266 0 0,-29-32 181 0 0,0 1-1 0 0,-1-1 1 0 0,1 0 0 0 0,0 1 0 0 0,0-1 0 0 0,0 0 0 0 0,0 1 0 0 0,0-1 0 0 0,0 0 0 0 0,0 0 0 0 0,0 0 0 0 0,0 0 0 0 0,0 0 0 0 0,0 0 0 0 0,0 0 0 0 0,0 0 0 0 0,-1 0 0 0 0,1 0 0 0 0,0-1 0 0 0,0 1 0 0 0,0 0 0 0 0,0-1 0 0 0,0 1 0 0 0,0 0 0 0 0,0-1 0 0 0,-1 1 0 0 0,1-1 0 0 0,0 0 0 0 0,0 1 0 0 0,-1-1 0 0 0,1 1 0 0 0,0-1 0 0 0,-1 0-1 0 0,1 0 1 0 0,0-1 0 0 0,2-1-147 0 0,18-14-922 0 0,1 2-1 0 0,0 0 1 0 0,0 1 0 0 0,36-16-1 0 0,-56 29 1120 0 0,0 0 0 0 0,0 0 0 0 0,0 1 0 0 0,1-1 0 0 0,-1 1 0 0 0,0-1 0 0 0,0 1-1 0 0,1 0 1 0 0,-1 0 0 0 0,0 0 0 0 0,0 0 0 0 0,0 0 0 0 0,1 0 0 0 0,-1 1 0 0 0,4 0 0 0 0,-5 0 63 0 0,0 0 1 0 0,1-1 0 0 0,-1 1 0 0 0,0 0 0 0 0,0 0-1 0 0,0 0 1 0 0,0 0 0 0 0,0 0 0 0 0,0 0 0 0 0,0 1-1 0 0,0-1 1 0 0,0 0 0 0 0,-1 0 0 0 0,1 1 0 0 0,0-1-1 0 0,-1 0 1 0 0,1 1 0 0 0,-1-1 0 0 0,1 1-1 0 0,-1-1 1 0 0,0 1 0 0 0,0-1 0 0 0,1 3 0 0 0,-1 5 495 0 0,1 0 0 0 0,-2 0 0 0 0,1 0 0 0 0,-1 0 0 0 0,0 0 0 0 0,-1 0 1 0 0,0 0-1 0 0,-5 14 0 0 0,6-22-550 0 0,1-1 0 0 0,0 1 1 0 0,0 0-1 0 0,-1 0 0 0 0,1-1 0 0 0,-1 1 1 0 0,1 0-1 0 0,0-1 0 0 0,-1 1 0 0 0,1-1 1 0 0,-1 1-1 0 0,0-1 0 0 0,1 1 0 0 0,-1 0 1 0 0,0-1-26 0 0,1 0 0 0 0,0 0 1 0 0,0 0-1 0 0,-1 0 1 0 0,1 0-1 0 0,0 0 1 0 0,0 0-1 0 0,0 0 1 0 0,-1 0-1 0 0,1 0 1 0 0,0 0-1 0 0,0 0 0 0 0,-1 0 1 0 0,1 0-1 0 0,0 0 1 0 0,0 0-1 0 0,-1 0 1 0 0,1 0-1 0 0,0 0 1 0 0,0 0-1 0 0,0 0 0 0 0,-1-1 1 0 0,1 1-1 0 0,0 0 1 0 0,0 0-1 0 0,0 0 1 0 0,0 0-1 0 0,-1-1 1 0 0,0 0-7 0 0,1 0 0 0 0,-1 0 1 0 0,1 0-1 0 0,-1 0 0 0 0,1 0 1 0 0,-1 0-1 0 0,1 0 0 0 0,-1-1 1 0 0,1 1-1 0 0,0 0 0 0 0,0 0 1 0 0,0 0-1 0 0,0-1 0 0 0,0 1 1 0 0,0-2-1 0 0,1-2-122 0 0,0 0-1 0 0,1 1 1 0 0,-1-1-1 0 0,1 1 1 0 0,0 0-1 0 0,0 0 1 0 0,0-1-1 0 0,1 1 1 0 0,0 1-1 0 0,0-1 1 0 0,0 0-1 0 0,3-3 1 0 0,2 0-372 0 0,-1 0 0 0 0,1 0 0 0 0,0 1 0 0 0,14-8 0 0 0,-16 11 264 0 0,0-1 0 0 0,0 1 0 0 0,1 1 0 0 0,-1-1 0 0 0,1 1 1 0 0,-1 0-1 0 0,9-1 0 0 0,-13 3 244 0 0,0 0 0 0 0,0 0 0 0 0,0 0 0 0 0,-1 0 0 0 0,1 0 0 0 0,0 0 0 0 0,0 0 1 0 0,-1 1-1 0 0,1-1 0 0 0,0 0 0 0 0,0 1 0 0 0,-1 0 0 0 0,1-1 0 0 0,-1 1 0 0 0,1 0 1 0 0,0 0-1 0 0,-1 0 0 0 0,1 0 0 0 0,-1 0 0 0 0,0 0 0 0 0,1 0 0 0 0,-1 1 0 0 0,0-1 0 0 0,0 0 1 0 0,0 1-1 0 0,0-1 0 0 0,0 1 0 0 0,0-1 0 0 0,0 1 0 0 0,0-1 0 0 0,-1 1 0 0 0,2 2 1 0 0,0 1 246 0 0,-1 1 0 0 0,1 0 0 0 0,-1 0 0 0 0,0 0 0 0 0,0 0 0 0 0,0 0 0 0 0,-1 0 0 0 0,0 1 0 0 0,-1-1 0 0 0,1 0 1 0 0,-1 0-1 0 0,0 0 0 0 0,0 0 0 0 0,-5 10 0 0 0,3-12-250 0 0,2-7-66 0 0,2-11-774 0 0,4 5 274 0 0,0 0 0 0 0,1 0-1 0 0,0 0 1 0 0,1 1 0 0 0,-1-1 0 0 0,1 2 0 0 0,1-1 0 0 0,0 1-1 0 0,0 0 1 0 0,0 1 0 0 0,1 0 0 0 0,-1 0 0 0 0,2 1 0 0 0,10-5-1 0 0,-18 8 546 0 0,1 1-1 0 0,0 0 1 0 0,0 1 0 0 0,0-1-1 0 0,0 0 1 0 0,0 1-1 0 0,0-1 1 0 0,-1 1-1 0 0,1 0 1 0 0,0 0-1 0 0,0 0 1 0 0,0 1 0 0 0,0-1-1 0 0,4 2 1 0 0,-6-2 107 0 0,0 0 1 0 0,0 1-1 0 0,0 0 1 0 0,1-1-1 0 0,-1 1 1 0 0,0-1 0 0 0,0 1-1 0 0,0 0 1 0 0,0 0-1 0 0,0 0 1 0 0,-1 0-1 0 0,1-1 1 0 0,0 1-1 0 0,0 0 1 0 0,-1 0-1 0 0,1 1 1 0 0,0-1-1 0 0,-1 0 1 0 0,1 0 0 0 0,-1 0-1 0 0,1 0 1 0 0,-1 0-1 0 0,0 1 1 0 0,1-1-1 0 0,-1 0 1 0 0,0 0-1 0 0,0 0 1 0 0,0 1-1 0 0,0-1 1 0 0,0 0 0 0 0,0 0-1 0 0,0 1 1 0 0,-1-1-1 0 0,1 0 1 0 0,-1 2-1 0 0,-1 7 828 0 0,-2 0-1 0 0,1 0 0 0 0,-7 12 2126 0 0,6-13-2716 0 0,-2 2-237 0 0,3-6-36 0 0,0-1 1 0 0,1 1-1 0 0,0 0 1 0 0,0 0-1 0 0,0 1 0 0 0,-1 5 1 0 0,3-10-4 0 0,-1 1 1 0 0,1 0-1 0 0,0 0 1 0 0,-1 0 0 0 0,1 0-1 0 0,0-1 1 0 0,0 1-1 0 0,0 0 1 0 0,1 2-1 0 0,-1-4-61 0 0,0 1 1 0 0,0-1-1 0 0,0 0 0 0 0,0 0 1 0 0,0 0-1 0 0,0 0 0 0 0,0 0 0 0 0,1 1 1 0 0,-1-1-1 0 0,0 0 0 0 0,0 0 0 0 0,0 0 1 0 0,0 0-1 0 0,0 0 0 0 0,0 0 1 0 0,0 0-1 0 0,0 1 0 0 0,1-1 0 0 0,-1 0 1 0 0,0 0-1 0 0,0 0 0 0 0,0 0 0 0 0,0 0 1 0 0,0 0-1 0 0,1 0 0 0 0,-1 0 0 0 0,0 0 1 0 0,0 0-1 0 0,0 0 0 0 0,0 0 1 0 0,1 0-1 0 0,-1 0 0 0 0,0 0 0 0 0,0 0 1 0 0,0 0-1 0 0,1 0 0 0 0,8-8-761 0 0,0-3-1236 0 0,-4 3-2634 0 0,1 0-1232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0:46.63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40 1 3887 0 0,'-1'0'167'0'0,"1"0"-1"0"0,-1 0 0 0 0,0 0 1 0 0,1 1-1 0 0,-1-1 1 0 0,1 0-1 0 0,-1 1 0 0 0,0-1 1 0 0,1 1-1 0 0,-1-1 0 0 0,1 1 1 0 0,0-1-1 0 0,-1 1 0 0 0,1-1 1 0 0,-1 1-1 0 0,1-1 0 0 0,0 1 1 0 0,-1-1-1 0 0,1 1 0 0 0,0 0 1 0 0,-1-1-1 0 0,1 1 0 0 0,0 0 1 0 0,-7 21 3428 0 0,4-12-1557 0 0,0-1-615 0 0,-10 28 2639 0 0,13-35-3815 0 0,-1 1 0 0 0,0 0 1 0 0,1 0-1 0 0,0 0 1 0 0,-1-1-1 0 0,1 1 0 0 0,0 0 1 0 0,1 0-1 0 0,-1 0 1 0 0,1 3-1 0 0,-1-6-243 0 0,0 1 0 0 0,0-1 0 0 0,0 0 0 0 0,0 0 0 0 0,0 0 0 0 0,1 0 0 0 0,-1 0 0 0 0,0 0 0 0 0,0 0 0 0 0,0 1 0 0 0,0-1 0 0 0,0 0 0 0 0,0 0 0 0 0,0 0 0 0 0,1 0 0 0 0,-1 0 0 0 0,0 0 0 0 0,0 0 0 0 0,0 0 0 0 0,0 0 0 0 0,0 0 0 0 0,0 0 0 0 0,1 0 0 0 0,-1 0 0 0 0,0 0 0 0 0,0 0 0 0 0,0 0 0 0 0,0 0-1 0 0,0 0 1 0 0,1 0 0 0 0,-1 0 0 0 0,0 0 0 0 0,0 0 0 0 0,0 0 0 0 0,0 0 0 0 0,0 0 0 0 0,1 0 0 0 0,-1 0 0 0 0,9-6 9 0 0,10-10-235 0 0,-14 12 111 0 0,2-3-244 0 0,1 1 0 0 0,-1 1 0 0 0,2-1 1 0 0,-1 1-1 0 0,10-4 0 0 0,-14 7 270 0 0,0 1 0 0 0,0 0 0 0 0,-1-1 0 0 0,1 2 0 0 0,0-1-1 0 0,0 0 1 0 0,0 1 0 0 0,0 0 0 0 0,0 0 0 0 0,0 0 0 0 0,0 0 0 0 0,0 1 0 0 0,0-1 0 0 0,8 3 0 0 0,-11-2 71 0 0,0-1 0 0 0,1 1 0 0 0,-1-1 0 0 0,1 1 0 0 0,-1 0 0 0 0,0-1 0 0 0,0 1 0 0 0,1 0 0 0 0,-1 0 0 0 0,0 0 0 0 0,0 0 0 0 0,0 0 0 0 0,0 1 0 0 0,0-1 0 0 0,1 2-1 0 0,-1 0 233 0 0,0-1-1 0 0,0 1 1 0 0,0 0-1 0 0,0 0 1 0 0,0 0-1 0 0,-1 0 1 0 0,0 0-1 0 0,1 0 1 0 0,-1 0-1 0 0,0 0 0 0 0,-1 4 1 0 0,-2 46 134 0 0,-2-17 599 0 0,5-35-901 0 0,-1 0-1 0 0,1 0 0 0 0,-1 0 1 0 0,1 1-1 0 0,-1-1 1 0 0,0 0-1 0 0,1 0 1 0 0,-1 0-1 0 0,0 0 1 0 0,0 0-1 0 0,1 0 1 0 0,-1 0-1 0 0,0 0 0 0 0,0-1 1 0 0,0 1-1 0 0,-2 1 1 0 0,2-2-56 0 0,0 1 1 0 0,0-1-1 0 0,0 0 0 0 0,0 1 1 0 0,-1-1-1 0 0,1 0 1 0 0,0 0-1 0 0,0 0 0 0 0,0 0 1 0 0,-1 0-1 0 0,1 0 1 0 0,0 0-1 0 0,0 0 1 0 0,0 0-1 0 0,-1-1 0 0 0,1 1 1 0 0,0 0-1 0 0,0-1 1 0 0,0 1-1 0 0,0-1 0 0 0,0 1 1 0 0,0-1-1 0 0,0 0 1 0 0,0 1-1 0 0,0-1 0 0 0,0 0 1 0 0,0 0-1 0 0,0 0 1 0 0,-1-1-1 0 0,-1-1-600 0 0,-1-1 0 0 0,1 0 0 0 0,0-1 0 0 0,0 1 0 0 0,-3-7 0 0 0,-2-6-5759 0 0,4 7 943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30T17:10:47.01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55 431 0 0,'7'0'838'0'0,"-1"-1"0"0"0,1 0-1 0 0,10-2 1 0 0,5-2 875 0 0,-2 3-350 0 0,0-2 0 0 0,27-9 0 0 0,-31 8-1559 0 0,22-12-1 0 0,-30 14-123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AD0BD-97B5-424C-A716-1BDE855C0B89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258FC-850A-490F-B367-00CCBF78F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1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1.png"/><Relationship Id="rId5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2.pn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0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9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F95C663-3D99-4772-A195-5E5807BD44F6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E3530DF-C8A0-4AFC-BE23-B0988A8AA9E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7406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2971627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2971627" cy="3993927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99D6-B821-4D14-A690-89EA6D8D803E}" type="datetime1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30DF-C8A0-4AFC-BE23-B0988A8AA9EE}" type="slidenum">
              <a:rPr lang="en-US" smtClean="0"/>
              <a:t>‹#›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830F72-A3AC-39B0-5A06-F5B3B372FF98}"/>
                  </a:ext>
                </a:extLst>
              </p:cNvPr>
              <p:cNvSpPr txBox="1"/>
              <p:nvPr userDrawn="1"/>
            </p:nvSpPr>
            <p:spPr>
              <a:xfrm>
                <a:off x="3883306" y="3363279"/>
                <a:ext cx="2286000" cy="350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Local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𝒄𝒖𝒕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Å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830F72-A3AC-39B0-5A06-F5B3B372F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3883306" y="3363279"/>
                <a:ext cx="2286000" cy="350865"/>
              </a:xfrm>
              <a:prstGeom prst="rect">
                <a:avLst/>
              </a:prstGeom>
              <a:blipFill>
                <a:blip r:embed="rId2"/>
                <a:stretch>
                  <a:fillRect t="-1754" b="-228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CB9EA9-2C1D-B818-4479-EFCB9967FF37}"/>
                  </a:ext>
                </a:extLst>
              </p:cNvPr>
              <p:cNvSpPr txBox="1"/>
              <p:nvPr userDrawn="1"/>
            </p:nvSpPr>
            <p:spPr>
              <a:xfrm>
                <a:off x="6293941" y="3363279"/>
                <a:ext cx="2286000" cy="350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Local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𝒄𝒖𝒕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Å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CB9EA9-2C1D-B818-4479-EFCB9967F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6293941" y="3363279"/>
                <a:ext cx="2286000" cy="350865"/>
              </a:xfrm>
              <a:prstGeom prst="rect">
                <a:avLst/>
              </a:prstGeom>
              <a:blipFill>
                <a:blip r:embed="rId3"/>
                <a:stretch>
                  <a:fillRect t="-1754" b="-228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D9643C-C585-0153-CE52-A003EDDA1E2B}"/>
                  </a:ext>
                </a:extLst>
              </p:cNvPr>
              <p:cNvSpPr txBox="1"/>
              <p:nvPr userDrawn="1"/>
            </p:nvSpPr>
            <p:spPr>
              <a:xfrm>
                <a:off x="8704576" y="3363279"/>
                <a:ext cx="2286000" cy="350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Local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𝒄𝒖𝒕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Å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D9643C-C585-0153-CE52-A003EDDA1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8704576" y="3363279"/>
                <a:ext cx="2286000" cy="350865"/>
              </a:xfrm>
              <a:prstGeom prst="rect">
                <a:avLst/>
              </a:prstGeom>
              <a:blipFill>
                <a:blip r:embed="rId4"/>
                <a:stretch>
                  <a:fillRect t="-1754" b="-228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1D2D6-4931-A7AB-0DEA-9AC399AC690E}"/>
                  </a:ext>
                </a:extLst>
              </p:cNvPr>
              <p:cNvSpPr txBox="1"/>
              <p:nvPr userDrawn="1"/>
            </p:nvSpPr>
            <p:spPr>
              <a:xfrm>
                <a:off x="3883306" y="470368"/>
                <a:ext cx="2286000" cy="350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Global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𝒄𝒖𝒕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Å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1D2D6-4931-A7AB-0DEA-9AC399AC6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3883306" y="470368"/>
                <a:ext cx="2286000" cy="350865"/>
              </a:xfrm>
              <a:prstGeom prst="rect">
                <a:avLst/>
              </a:prstGeom>
              <a:blipFill>
                <a:blip r:embed="rId5"/>
                <a:stretch>
                  <a:fillRect t="-1724"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319EC1-6472-6FAB-77BB-D9EB6FDD6908}"/>
                  </a:ext>
                </a:extLst>
              </p:cNvPr>
              <p:cNvSpPr txBox="1"/>
              <p:nvPr userDrawn="1"/>
            </p:nvSpPr>
            <p:spPr>
              <a:xfrm>
                <a:off x="6293941" y="470368"/>
                <a:ext cx="2286000" cy="350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Global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𝒄𝒖𝒕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Å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319EC1-6472-6FAB-77BB-D9EB6FDD6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6293941" y="470368"/>
                <a:ext cx="2286000" cy="350865"/>
              </a:xfrm>
              <a:prstGeom prst="rect">
                <a:avLst/>
              </a:prstGeom>
              <a:blipFill>
                <a:blip r:embed="rId6"/>
                <a:stretch>
                  <a:fillRect t="-1724"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4BA2ED-64DC-16A8-59C5-B337A9DC98EE}"/>
                  </a:ext>
                </a:extLst>
              </p:cNvPr>
              <p:cNvSpPr txBox="1"/>
              <p:nvPr userDrawn="1"/>
            </p:nvSpPr>
            <p:spPr>
              <a:xfrm>
                <a:off x="8704576" y="470368"/>
                <a:ext cx="2286000" cy="350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Global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𝒄𝒖𝒕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Å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4BA2ED-64DC-16A8-59C5-B337A9DC9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8704576" y="470368"/>
                <a:ext cx="2286000" cy="350865"/>
              </a:xfrm>
              <a:prstGeom prst="rect">
                <a:avLst/>
              </a:prstGeom>
              <a:blipFill>
                <a:blip r:embed="rId7"/>
                <a:stretch>
                  <a:fillRect t="-1724"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47C3599-625B-DBE1-8D00-2384207CF4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306" y="914750"/>
            <a:ext cx="22860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411DFD85-6708-CF6A-312E-E82CBD34B4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93941" y="914750"/>
            <a:ext cx="22860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16EE6F83-6CEF-D284-97D9-251B45217B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4576" y="914750"/>
            <a:ext cx="22860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5580C13B-DCB0-1F58-78ED-A09C204F01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93941" y="3807661"/>
            <a:ext cx="228600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9A19FF83-C3D3-A1AC-21DB-22394073C18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83306" y="3807661"/>
            <a:ext cx="22860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0C2CD580-D049-52FE-B681-6620611FEF7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04576" y="3807661"/>
            <a:ext cx="2286000" cy="2286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877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2971627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2971627" cy="3993927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99D6-B821-4D14-A690-89EA6D8D803E}" type="datetime1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30DF-C8A0-4AFC-BE23-B0988A8AA9EE}" type="slidenum">
              <a:rPr lang="en-US" smtClean="0"/>
              <a:t>‹#›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830F72-A3AC-39B0-5A06-F5B3B372FF98}"/>
                  </a:ext>
                </a:extLst>
              </p:cNvPr>
              <p:cNvSpPr txBox="1"/>
              <p:nvPr userDrawn="1"/>
            </p:nvSpPr>
            <p:spPr>
              <a:xfrm>
                <a:off x="3883306" y="3363279"/>
                <a:ext cx="2286000" cy="350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Local –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𝑴𝑴𝑭𝑭</m:t>
                        </m:r>
                      </m:sub>
                    </m:sSub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830F72-A3AC-39B0-5A06-F5B3B372F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3883306" y="3363279"/>
                <a:ext cx="2286000" cy="350865"/>
              </a:xfrm>
              <a:prstGeom prst="rect">
                <a:avLst/>
              </a:prstGeom>
              <a:blipFill>
                <a:blip r:embed="rId2"/>
                <a:stretch>
                  <a:fillRect t="-5263" b="-192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CB9EA9-2C1D-B818-4479-EFCB9967FF37}"/>
                  </a:ext>
                </a:extLst>
              </p:cNvPr>
              <p:cNvSpPr txBox="1"/>
              <p:nvPr userDrawn="1"/>
            </p:nvSpPr>
            <p:spPr>
              <a:xfrm>
                <a:off x="6293941" y="3363279"/>
                <a:ext cx="2286000" cy="350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Local –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𝑺𝑨𝑺𝑨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CB9EA9-2C1D-B818-4479-EFCB9967F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6293941" y="3363279"/>
                <a:ext cx="2286000" cy="350865"/>
              </a:xfrm>
              <a:prstGeom prst="rect">
                <a:avLst/>
              </a:prstGeom>
              <a:blipFill>
                <a:blip r:embed="rId3"/>
                <a:stretch>
                  <a:fillRect t="-5263" b="-192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D9643C-C585-0153-CE52-A003EDDA1E2B}"/>
                  </a:ext>
                </a:extLst>
              </p:cNvPr>
              <p:cNvSpPr txBox="1"/>
              <p:nvPr userDrawn="1"/>
            </p:nvSpPr>
            <p:spPr>
              <a:xfrm>
                <a:off x="8704576" y="3363279"/>
                <a:ext cx="2286000" cy="350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Local –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𝑪𝒐𝒎𝒃</m:t>
                        </m:r>
                      </m:sub>
                    </m:sSub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D9643C-C585-0153-CE52-A003EDDA1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8704576" y="3363279"/>
                <a:ext cx="2286000" cy="350865"/>
              </a:xfrm>
              <a:prstGeom prst="rect">
                <a:avLst/>
              </a:prstGeom>
              <a:blipFill>
                <a:blip r:embed="rId4"/>
                <a:stretch>
                  <a:fillRect t="-5263" b="-192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1D2D6-4931-A7AB-0DEA-9AC399AC690E}"/>
                  </a:ext>
                </a:extLst>
              </p:cNvPr>
              <p:cNvSpPr txBox="1"/>
              <p:nvPr userDrawn="1"/>
            </p:nvSpPr>
            <p:spPr>
              <a:xfrm>
                <a:off x="3883306" y="470368"/>
                <a:ext cx="2286000" cy="350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Global –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𝑴𝑴𝑭𝑭</m:t>
                        </m:r>
                      </m:sub>
                    </m:sSub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1D2D6-4931-A7AB-0DEA-9AC399AC6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3883306" y="470368"/>
                <a:ext cx="2286000" cy="350865"/>
              </a:xfrm>
              <a:prstGeom prst="rect">
                <a:avLst/>
              </a:prstGeom>
              <a:blipFill>
                <a:blip r:embed="rId5"/>
                <a:stretch>
                  <a:fillRect t="-5172" b="-17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319EC1-6472-6FAB-77BB-D9EB6FDD6908}"/>
                  </a:ext>
                </a:extLst>
              </p:cNvPr>
              <p:cNvSpPr txBox="1"/>
              <p:nvPr userDrawn="1"/>
            </p:nvSpPr>
            <p:spPr>
              <a:xfrm>
                <a:off x="6293941" y="470368"/>
                <a:ext cx="2286000" cy="350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Global –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𝑺𝑨𝑺𝑨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319EC1-6472-6FAB-77BB-D9EB6FDD6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6293941" y="470368"/>
                <a:ext cx="2286000" cy="350865"/>
              </a:xfrm>
              <a:prstGeom prst="rect">
                <a:avLst/>
              </a:prstGeom>
              <a:blipFill>
                <a:blip r:embed="rId6"/>
                <a:stretch>
                  <a:fillRect t="-5172" b="-17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4BA2ED-64DC-16A8-59C5-B337A9DC98EE}"/>
                  </a:ext>
                </a:extLst>
              </p:cNvPr>
              <p:cNvSpPr txBox="1"/>
              <p:nvPr userDrawn="1"/>
            </p:nvSpPr>
            <p:spPr>
              <a:xfrm>
                <a:off x="8704576" y="470368"/>
                <a:ext cx="2286000" cy="350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Global –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𝑪𝒐𝒎𝒃</m:t>
                        </m:r>
                      </m:sub>
                    </m:sSub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4BA2ED-64DC-16A8-59C5-B337A9DC9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8704576" y="470368"/>
                <a:ext cx="2286000" cy="350865"/>
              </a:xfrm>
              <a:prstGeom prst="rect">
                <a:avLst/>
              </a:prstGeom>
              <a:blipFill>
                <a:blip r:embed="rId7"/>
                <a:stretch>
                  <a:fillRect t="-5172" b="-17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47C3599-625B-DBE1-8D00-2384207CF4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306" y="914750"/>
            <a:ext cx="22860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411DFD85-6708-CF6A-312E-E82CBD34B4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93941" y="914750"/>
            <a:ext cx="22860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16EE6F83-6CEF-D284-97D9-251B45217B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4576" y="914750"/>
            <a:ext cx="22860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5580C13B-DCB0-1F58-78ED-A09C204F01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93941" y="3807661"/>
            <a:ext cx="228600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9A19FF83-C3D3-A1AC-21DB-22394073C18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83306" y="3807661"/>
            <a:ext cx="22860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0C2CD580-D049-52FE-B681-6620611FEF7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04576" y="3807661"/>
            <a:ext cx="2286000" cy="2286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614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_with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8F001-A588-CBEF-BF48-6CDED1ACD801}"/>
                  </a:ext>
                </a:extLst>
              </p:cNvPr>
              <p:cNvSpPr txBox="1"/>
              <p:nvPr userDrawn="1"/>
            </p:nvSpPr>
            <p:spPr>
              <a:xfrm>
                <a:off x="3883306" y="3443895"/>
                <a:ext cx="2286000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Local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𝒄𝒖𝒕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Å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8F001-A588-CBEF-BF48-6CDED1ACD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3883306" y="3443895"/>
                <a:ext cx="2286000" cy="350865"/>
              </a:xfrm>
              <a:prstGeom prst="rect">
                <a:avLst/>
              </a:prstGeom>
              <a:blipFill>
                <a:blip r:embed="rId2"/>
                <a:stretch>
                  <a:fillRect t="-1724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488E69-1080-5BB3-8C42-10731DB844E7}"/>
                  </a:ext>
                </a:extLst>
              </p:cNvPr>
              <p:cNvSpPr txBox="1"/>
              <p:nvPr userDrawn="1"/>
            </p:nvSpPr>
            <p:spPr>
              <a:xfrm>
                <a:off x="6293941" y="3443895"/>
                <a:ext cx="2286000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Local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𝒄𝒖𝒕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Å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488E69-1080-5BB3-8C42-10731DB84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6293941" y="3443895"/>
                <a:ext cx="2286000" cy="350865"/>
              </a:xfrm>
              <a:prstGeom prst="rect">
                <a:avLst/>
              </a:prstGeom>
              <a:blipFill>
                <a:blip r:embed="rId3"/>
                <a:stretch>
                  <a:fillRect t="-1724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0EBFAC-75B1-68EC-A7F4-A833870F4C5D}"/>
                  </a:ext>
                </a:extLst>
              </p:cNvPr>
              <p:cNvSpPr txBox="1"/>
              <p:nvPr userDrawn="1"/>
            </p:nvSpPr>
            <p:spPr>
              <a:xfrm>
                <a:off x="8704576" y="3443895"/>
                <a:ext cx="2286000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Local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𝒄𝒖𝒕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Å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0EBFAC-75B1-68EC-A7F4-A833870F4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8704576" y="3443895"/>
                <a:ext cx="2286000" cy="350865"/>
              </a:xfrm>
              <a:prstGeom prst="rect">
                <a:avLst/>
              </a:prstGeom>
              <a:blipFill>
                <a:blip r:embed="rId4"/>
                <a:stretch>
                  <a:fillRect t="-1724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2932905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5522" y="3907766"/>
            <a:ext cx="2286000" cy="228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2932905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1582-C20A-483B-8332-28865ACA7B22}" type="datetime1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30DF-C8A0-4AFC-BE23-B0988A8AA9EE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4A952FD-E54A-41FA-CE7B-D3D88581B3D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704576" y="3907766"/>
            <a:ext cx="2286000" cy="228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D614B0B-53C1-EA7D-F37B-03D305AB2A9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886467" y="3907766"/>
            <a:ext cx="2286000" cy="228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6D851F9-DFD8-46DB-96BA-9B73554D4D5D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95522" y="935966"/>
            <a:ext cx="2286000" cy="228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D206B6B-2709-6262-3590-F390EAF4A21A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8704576" y="935966"/>
            <a:ext cx="2286000" cy="228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8EEAC5B-B357-B22A-EECE-E56279618E7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886467" y="935966"/>
            <a:ext cx="2286000" cy="228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B5B7EC-CA6C-4EEC-0D42-0D7517118787}"/>
                  </a:ext>
                </a:extLst>
              </p:cNvPr>
              <p:cNvSpPr txBox="1"/>
              <p:nvPr userDrawn="1"/>
            </p:nvSpPr>
            <p:spPr>
              <a:xfrm>
                <a:off x="3883306" y="470368"/>
                <a:ext cx="2286000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Global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𝒄𝒖𝒕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Å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B5B7EC-CA6C-4EEC-0D42-0D7517118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3883306" y="470368"/>
                <a:ext cx="2286000" cy="350865"/>
              </a:xfrm>
              <a:prstGeom prst="rect">
                <a:avLst/>
              </a:prstGeom>
              <a:blipFill>
                <a:blip r:embed="rId5"/>
                <a:stretch>
                  <a:fillRect t="-1724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71C515-E4E0-9588-3C3B-AC5A6543374B}"/>
                  </a:ext>
                </a:extLst>
              </p:cNvPr>
              <p:cNvSpPr txBox="1"/>
              <p:nvPr userDrawn="1"/>
            </p:nvSpPr>
            <p:spPr>
              <a:xfrm>
                <a:off x="6293941" y="470368"/>
                <a:ext cx="2286000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Global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𝒄𝒖𝒕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Å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71C515-E4E0-9588-3C3B-AC5A65433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6293941" y="470368"/>
                <a:ext cx="2286000" cy="350865"/>
              </a:xfrm>
              <a:prstGeom prst="rect">
                <a:avLst/>
              </a:prstGeom>
              <a:blipFill>
                <a:blip r:embed="rId6"/>
                <a:stretch>
                  <a:fillRect t="-1724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3C8E8B-A558-1F33-2527-237211F77010}"/>
                  </a:ext>
                </a:extLst>
              </p:cNvPr>
              <p:cNvSpPr txBox="1"/>
              <p:nvPr userDrawn="1"/>
            </p:nvSpPr>
            <p:spPr>
              <a:xfrm>
                <a:off x="8704576" y="470368"/>
                <a:ext cx="2286000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Global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𝒄𝒖𝒕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Å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3C8E8B-A558-1F33-2527-237211F77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8704576" y="470368"/>
                <a:ext cx="2286000" cy="350865"/>
              </a:xfrm>
              <a:prstGeom prst="rect">
                <a:avLst/>
              </a:prstGeom>
              <a:blipFill>
                <a:blip r:embed="rId7"/>
                <a:stretch>
                  <a:fillRect t="-1724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928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_with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8F001-A588-CBEF-BF48-6CDED1ACD801}"/>
                  </a:ext>
                </a:extLst>
              </p:cNvPr>
              <p:cNvSpPr txBox="1"/>
              <p:nvPr userDrawn="1"/>
            </p:nvSpPr>
            <p:spPr>
              <a:xfrm>
                <a:off x="3883306" y="3443895"/>
                <a:ext cx="2286000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Local –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𝑴𝑴𝑭𝑭</m:t>
                        </m:r>
                      </m:sub>
                    </m:sSub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8F001-A588-CBEF-BF48-6CDED1ACD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3883306" y="3443895"/>
                <a:ext cx="2286000" cy="350865"/>
              </a:xfrm>
              <a:prstGeom prst="rect">
                <a:avLst/>
              </a:prstGeom>
              <a:blipFill>
                <a:blip r:embed="rId2"/>
                <a:stretch>
                  <a:fillRect t="-5172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488E69-1080-5BB3-8C42-10731DB844E7}"/>
                  </a:ext>
                </a:extLst>
              </p:cNvPr>
              <p:cNvSpPr txBox="1"/>
              <p:nvPr userDrawn="1"/>
            </p:nvSpPr>
            <p:spPr>
              <a:xfrm>
                <a:off x="6293941" y="3443895"/>
                <a:ext cx="2286000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Local –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𝑺𝑨𝑺𝑨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488E69-1080-5BB3-8C42-10731DB84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6293941" y="3443895"/>
                <a:ext cx="2286000" cy="350865"/>
              </a:xfrm>
              <a:prstGeom prst="rect">
                <a:avLst/>
              </a:prstGeom>
              <a:blipFill>
                <a:blip r:embed="rId3"/>
                <a:stretch>
                  <a:fillRect t="-5172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0EBFAC-75B1-68EC-A7F4-A833870F4C5D}"/>
                  </a:ext>
                </a:extLst>
              </p:cNvPr>
              <p:cNvSpPr txBox="1"/>
              <p:nvPr userDrawn="1"/>
            </p:nvSpPr>
            <p:spPr>
              <a:xfrm>
                <a:off x="8704576" y="3443895"/>
                <a:ext cx="2286000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Local –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𝑪𝒐𝒎𝒃</m:t>
                        </m:r>
                      </m:sub>
                    </m:sSub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0EBFAC-75B1-68EC-A7F4-A833870F4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8704576" y="3443895"/>
                <a:ext cx="2286000" cy="350865"/>
              </a:xfrm>
              <a:prstGeom prst="rect">
                <a:avLst/>
              </a:prstGeom>
              <a:blipFill>
                <a:blip r:embed="rId4"/>
                <a:stretch>
                  <a:fillRect t="-5172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2932905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5522" y="3907766"/>
            <a:ext cx="2286000" cy="228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2932905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1582-C20A-483B-8332-28865ACA7B22}" type="datetime1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30DF-C8A0-4AFC-BE23-B0988A8AA9EE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4A952FD-E54A-41FA-CE7B-D3D88581B3D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704576" y="3907766"/>
            <a:ext cx="2286000" cy="228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D614B0B-53C1-EA7D-F37B-03D305AB2A9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886467" y="3907766"/>
            <a:ext cx="2286000" cy="228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6D851F9-DFD8-46DB-96BA-9B73554D4D5D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95522" y="935966"/>
            <a:ext cx="2286000" cy="228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D206B6B-2709-6262-3590-F390EAF4A21A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8704576" y="935966"/>
            <a:ext cx="2286000" cy="228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8EEAC5B-B357-B22A-EECE-E56279618E7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886467" y="935966"/>
            <a:ext cx="2286000" cy="228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B5B7EC-CA6C-4EEC-0D42-0D7517118787}"/>
                  </a:ext>
                </a:extLst>
              </p:cNvPr>
              <p:cNvSpPr txBox="1"/>
              <p:nvPr userDrawn="1"/>
            </p:nvSpPr>
            <p:spPr>
              <a:xfrm>
                <a:off x="3883306" y="470368"/>
                <a:ext cx="2286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Global –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𝑴𝑴𝑭𝑭</m:t>
                        </m:r>
                      </m:sub>
                    </m:sSub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B5B7EC-CA6C-4EEC-0D42-0D7517118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3883306" y="470368"/>
                <a:ext cx="2286000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71C515-E4E0-9588-3C3B-AC5A6543374B}"/>
                  </a:ext>
                </a:extLst>
              </p:cNvPr>
              <p:cNvSpPr txBox="1"/>
              <p:nvPr userDrawn="1"/>
            </p:nvSpPr>
            <p:spPr>
              <a:xfrm>
                <a:off x="6293941" y="470368"/>
                <a:ext cx="2286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Global –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𝑺𝑨𝑺𝑨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71C515-E4E0-9588-3C3B-AC5A65433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6293941" y="470368"/>
                <a:ext cx="2286000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3C8E8B-A558-1F33-2527-237211F77010}"/>
                  </a:ext>
                </a:extLst>
              </p:cNvPr>
              <p:cNvSpPr txBox="1"/>
              <p:nvPr userDrawn="1"/>
            </p:nvSpPr>
            <p:spPr>
              <a:xfrm>
                <a:off x="8704576" y="470368"/>
                <a:ext cx="2286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Global –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𝑪𝒐𝒎𝒃</m:t>
                        </m:r>
                      </m:sub>
                    </m:sSub>
                  </m:oMath>
                </a14:m>
                <a:endParaRPr lang="en-US" sz="1600" b="1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3C8E8B-A558-1F33-2527-237211F77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8704576" y="470368"/>
                <a:ext cx="2286000" cy="338554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611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6D6F0-1FA1-4A2B-9C69-CDE1BC4A90EF}" type="datetime1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30DF-C8A0-4AFC-BE23-B0988A8AA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32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632-6D81-4176-8CB6-3B2B94768DCC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30DF-C8A0-4AFC-BE23-B0988A8AA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62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7911-76C8-4EAB-AC53-F9F7A7A5091D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30DF-C8A0-4AFC-BE23-B0988A8AA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45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226B4-0ED7-4BFE-A869-921F31A9CE92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30DF-C8A0-4AFC-BE23-B0988A8AA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39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C4B58-A4EF-49B9-B5F1-80C54A5FA21E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30DF-C8A0-4AFC-BE23-B0988A8AA9E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3148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D8773-5C35-41ED-9246-342F0F03798E}" type="datetime1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30DF-C8A0-4AFC-BE23-B0988A8AA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3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B46B-C8BF-4694-8694-4697E907A0DF}" type="datetime1">
              <a:rPr lang="en-US" smtClean="0"/>
              <a:t>3/20/2024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30DF-C8A0-4AFC-BE23-B0988A8AA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18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F53F-3D9C-4867-A9CE-EC41F2AD7DDC}" type="datetime1">
              <a:rPr lang="en-US" smtClean="0"/>
              <a:t>3/20/2024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30DF-C8A0-4AFC-BE23-B0988A8AA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40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&amp;_8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51908" y="314004"/>
            <a:ext cx="969264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F53F-3D9C-4867-A9CE-EC41F2AD7DDC}" type="datetime1">
              <a:rPr lang="en-US" smtClean="0"/>
              <a:t>3/20/2024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30DF-C8A0-4AFC-BE23-B0988A8AA9E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A213D1A-6E71-D834-053D-502916A76D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1908" y="1767985"/>
            <a:ext cx="228600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92D9B02-493D-525C-9807-D47FCE7CF6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24109" y="1767985"/>
            <a:ext cx="22860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C6CD7A7-315C-4CB4-B129-B20631DA75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96310" y="1767985"/>
            <a:ext cx="22860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119238-6C10-23E3-8C1D-70FCCDDFF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68512" y="1767985"/>
            <a:ext cx="22860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7048153-23EF-7CB0-723C-3FF1DCFE5B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51908" y="4521619"/>
            <a:ext cx="22860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49F72C34-72FF-6B92-2DC7-9CA74303073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24109" y="4521619"/>
            <a:ext cx="22860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335E5CCC-509D-D81B-9015-AF4501B3108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96310" y="4521619"/>
            <a:ext cx="228600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8F875DBD-BB69-34D5-B7F9-F445BA591A8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668512" y="4521619"/>
            <a:ext cx="2286000" cy="2286000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1E4072-5937-C12A-964C-42F770334703}"/>
                  </a:ext>
                </a:extLst>
              </p:cNvPr>
              <p:cNvSpPr txBox="1"/>
              <p:nvPr userDrawn="1"/>
            </p:nvSpPr>
            <p:spPr>
              <a:xfrm>
                <a:off x="1254740" y="4152287"/>
                <a:ext cx="228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1" dirty="0"/>
                  <a:t>Local –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𝑴𝑴𝑭𝑭</m:t>
                        </m:r>
                      </m:sub>
                    </m:sSub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1E4072-5937-C12A-964C-42F770334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1254740" y="4152287"/>
                <a:ext cx="2286000" cy="369332"/>
              </a:xfrm>
              <a:prstGeom prst="rect">
                <a:avLst/>
              </a:prstGeom>
              <a:blipFill>
                <a:blip r:embed="rId2"/>
                <a:stretch>
                  <a:fillRect l="-186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94F474-8A6F-1739-5FCD-349D1980EF20}"/>
                  </a:ext>
                </a:extLst>
              </p:cNvPr>
              <p:cNvSpPr txBox="1"/>
              <p:nvPr userDrawn="1"/>
            </p:nvSpPr>
            <p:spPr>
              <a:xfrm>
                <a:off x="3722094" y="4152287"/>
                <a:ext cx="228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1" dirty="0"/>
                  <a:t>Local –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𝑺𝑨𝑺𝑨</m:t>
                    </m:r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94F474-8A6F-1739-5FCD-349D1980E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3722094" y="4152287"/>
                <a:ext cx="2286000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99EF2D-1C70-F6F9-ED5C-702A93879B1E}"/>
                  </a:ext>
                </a:extLst>
              </p:cNvPr>
              <p:cNvSpPr txBox="1"/>
              <p:nvPr userDrawn="1"/>
            </p:nvSpPr>
            <p:spPr>
              <a:xfrm>
                <a:off x="6189448" y="4152287"/>
                <a:ext cx="228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1" dirty="0"/>
                  <a:t>Local –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𝒄𝒐𝒎𝒃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99EF2D-1C70-F6F9-ED5C-702A9387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6189448" y="4152287"/>
                <a:ext cx="2286000" cy="369332"/>
              </a:xfrm>
              <a:prstGeom prst="rect">
                <a:avLst/>
              </a:prstGeom>
              <a:blipFill>
                <a:blip r:embed="rId4"/>
                <a:stretch>
                  <a:fillRect l="-16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DA6B3-CA0D-B3E6-369F-D064C8DD65DE}"/>
                  </a:ext>
                </a:extLst>
              </p:cNvPr>
              <p:cNvSpPr txBox="1"/>
              <p:nvPr userDrawn="1"/>
            </p:nvSpPr>
            <p:spPr>
              <a:xfrm>
                <a:off x="8656802" y="4152287"/>
                <a:ext cx="228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1" dirty="0"/>
                  <a:t>Local –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𝒄𝒐𝒎𝒃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DA6B3-CA0D-B3E6-369F-D064C8DD6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8656802" y="4152287"/>
                <a:ext cx="2286000" cy="369332"/>
              </a:xfrm>
              <a:prstGeom prst="rect">
                <a:avLst/>
              </a:prstGeom>
              <a:blipFill>
                <a:blip r:embed="rId5"/>
                <a:stretch>
                  <a:fillRect l="-16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426B00-8DC8-B93D-A102-F68BB6767A4A}"/>
                  </a:ext>
                </a:extLst>
              </p:cNvPr>
              <p:cNvSpPr txBox="1"/>
              <p:nvPr userDrawn="1"/>
            </p:nvSpPr>
            <p:spPr>
              <a:xfrm>
                <a:off x="1167773" y="1376555"/>
                <a:ext cx="2468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1" dirty="0"/>
                  <a:t>Global –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𝑴𝑴𝑭𝑭</m:t>
                        </m:r>
                      </m:sub>
                    </m:sSub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426B00-8DC8-B93D-A102-F68BB6767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1167773" y="1376555"/>
                <a:ext cx="2468880" cy="369332"/>
              </a:xfrm>
              <a:prstGeom prst="rect">
                <a:avLst/>
              </a:prstGeom>
              <a:blipFill>
                <a:blip r:embed="rId6"/>
                <a:stretch>
                  <a:fillRect l="-49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F5959A-DAFF-E578-2DBD-7A5779109481}"/>
                  </a:ext>
                </a:extLst>
              </p:cNvPr>
              <p:cNvSpPr txBox="1"/>
              <p:nvPr userDrawn="1"/>
            </p:nvSpPr>
            <p:spPr>
              <a:xfrm>
                <a:off x="3719705" y="1376555"/>
                <a:ext cx="228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1" dirty="0"/>
                  <a:t>Global –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𝑺𝑨𝑺𝑨</m:t>
                    </m:r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F5959A-DAFF-E578-2DBD-7A5779109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3719705" y="1376555"/>
                <a:ext cx="2286000" cy="369332"/>
              </a:xfrm>
              <a:prstGeom prst="rect">
                <a:avLst/>
              </a:prstGeom>
              <a:blipFill>
                <a:blip r:embed="rId7"/>
                <a:stretch>
                  <a:fillRect l="-186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0D0B42-DC9E-4B72-8462-0CCAACBA58D6}"/>
                  </a:ext>
                </a:extLst>
              </p:cNvPr>
              <p:cNvSpPr txBox="1"/>
              <p:nvPr userDrawn="1"/>
            </p:nvSpPr>
            <p:spPr>
              <a:xfrm>
                <a:off x="6104870" y="1376555"/>
                <a:ext cx="2468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1" dirty="0"/>
                  <a:t>Global –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𝒄𝒐𝒎𝒃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0D0B42-DC9E-4B72-8462-0CCAACBA5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6104870" y="1376555"/>
                <a:ext cx="2468880" cy="369332"/>
              </a:xfrm>
              <a:prstGeom prst="rect">
                <a:avLst/>
              </a:prstGeom>
              <a:blipFill>
                <a:blip r:embed="rId8"/>
                <a:stretch>
                  <a:fillRect l="-24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B5CB9B-4AFB-AE49-306C-5EDA3F736B53}"/>
                  </a:ext>
                </a:extLst>
              </p:cNvPr>
              <p:cNvSpPr txBox="1"/>
              <p:nvPr userDrawn="1"/>
            </p:nvSpPr>
            <p:spPr>
              <a:xfrm>
                <a:off x="8565362" y="1376555"/>
                <a:ext cx="2468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1" dirty="0"/>
                  <a:t>Global –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𝒄𝒐𝒎𝒃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B5CB9B-4AFB-AE49-306C-5EDA3F736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8565362" y="1376555"/>
                <a:ext cx="2468880" cy="369332"/>
              </a:xfrm>
              <a:prstGeom prst="rect">
                <a:avLst/>
              </a:prstGeom>
              <a:blipFill>
                <a:blip r:embed="rId9"/>
                <a:stretch>
                  <a:fillRect l="-24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273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843B-65C2-4F06-AC1C-11F39B134F86}" type="datetime1">
              <a:rPr lang="en-US" smtClean="0"/>
              <a:t>3/20/2024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30DF-C8A0-4AFC-BE23-B0988A8AA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02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4D7A4-75E5-4FAD-B5A8-5941AEDF11D9}" type="datetime1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30DF-C8A0-4AFC-BE23-B0988A8AA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3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61E150C-3DA1-4A33-92F3-00DFBD4BAFB1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E3530DF-C8A0-4AFC-BE23-B0988A8AA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35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68" r:id="rId9"/>
    <p:sldLayoutId id="2147483674" r:id="rId10"/>
    <p:sldLayoutId id="2147483676" r:id="rId11"/>
    <p:sldLayoutId id="2147483673" r:id="rId12"/>
    <p:sldLayoutId id="2147483675" r:id="rId13"/>
    <p:sldLayoutId id="2147483669" r:id="rId14"/>
    <p:sldLayoutId id="2147483670" r:id="rId15"/>
    <p:sldLayoutId id="2147483671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8.png"/><Relationship Id="rId7" Type="http://schemas.openxmlformats.org/officeDocument/2006/relationships/image" Target="../media/image8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7.png"/><Relationship Id="rId7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6.png"/><Relationship Id="rId7" Type="http://schemas.openxmlformats.org/officeDocument/2006/relationships/image" Target="../media/image10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b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b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bmp"/><Relationship Id="rId7" Type="http://schemas.openxmlformats.org/officeDocument/2006/relationships/image" Target="../media/image161.bmp"/><Relationship Id="rId2" Type="http://schemas.openxmlformats.org/officeDocument/2006/relationships/image" Target="../media/image156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bmp"/><Relationship Id="rId5" Type="http://schemas.openxmlformats.org/officeDocument/2006/relationships/image" Target="../media/image159.bmp"/><Relationship Id="rId4" Type="http://schemas.openxmlformats.org/officeDocument/2006/relationships/image" Target="../media/image158.bm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b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bmp"/><Relationship Id="rId3" Type="http://schemas.openxmlformats.org/officeDocument/2006/relationships/image" Target="../media/image164.bmp"/><Relationship Id="rId7" Type="http://schemas.openxmlformats.org/officeDocument/2006/relationships/image" Target="../media/image168.bmp"/><Relationship Id="rId2" Type="http://schemas.openxmlformats.org/officeDocument/2006/relationships/image" Target="../media/image163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bmp"/><Relationship Id="rId5" Type="http://schemas.openxmlformats.org/officeDocument/2006/relationships/image" Target="../media/image166.bmp"/><Relationship Id="rId4" Type="http://schemas.openxmlformats.org/officeDocument/2006/relationships/image" Target="../media/image165.bm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bmp"/><Relationship Id="rId3" Type="http://schemas.openxmlformats.org/officeDocument/2006/relationships/image" Target="../media/image171.bmp"/><Relationship Id="rId7" Type="http://schemas.openxmlformats.org/officeDocument/2006/relationships/image" Target="../media/image175.bmp"/><Relationship Id="rId2" Type="http://schemas.openxmlformats.org/officeDocument/2006/relationships/image" Target="../media/image170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bmp"/><Relationship Id="rId5" Type="http://schemas.openxmlformats.org/officeDocument/2006/relationships/image" Target="../media/image173.bmp"/><Relationship Id="rId4" Type="http://schemas.openxmlformats.org/officeDocument/2006/relationships/image" Target="../media/image172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bmp"/><Relationship Id="rId3" Type="http://schemas.openxmlformats.org/officeDocument/2006/relationships/image" Target="../media/image178.bmp"/><Relationship Id="rId7" Type="http://schemas.openxmlformats.org/officeDocument/2006/relationships/image" Target="../media/image182.bmp"/><Relationship Id="rId2" Type="http://schemas.openxmlformats.org/officeDocument/2006/relationships/image" Target="../media/image177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bmp"/><Relationship Id="rId5" Type="http://schemas.openxmlformats.org/officeDocument/2006/relationships/image" Target="../media/image180.bmp"/><Relationship Id="rId4" Type="http://schemas.openxmlformats.org/officeDocument/2006/relationships/image" Target="../media/image179.b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bmp"/><Relationship Id="rId2" Type="http://schemas.openxmlformats.org/officeDocument/2006/relationships/image" Target="../media/image184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bmp"/><Relationship Id="rId5" Type="http://schemas.openxmlformats.org/officeDocument/2006/relationships/image" Target="../media/image187.bmp"/><Relationship Id="rId4" Type="http://schemas.openxmlformats.org/officeDocument/2006/relationships/image" Target="../media/image186.b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bmp"/><Relationship Id="rId7" Type="http://schemas.openxmlformats.org/officeDocument/2006/relationships/image" Target="../media/image194.bmp"/><Relationship Id="rId2" Type="http://schemas.openxmlformats.org/officeDocument/2006/relationships/image" Target="../media/image189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bmp"/><Relationship Id="rId5" Type="http://schemas.openxmlformats.org/officeDocument/2006/relationships/image" Target="../media/image192.bmp"/><Relationship Id="rId4" Type="http://schemas.openxmlformats.org/officeDocument/2006/relationships/image" Target="../media/image191.bm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bmp"/><Relationship Id="rId3" Type="http://schemas.openxmlformats.org/officeDocument/2006/relationships/image" Target="../media/image196.bmp"/><Relationship Id="rId7" Type="http://schemas.openxmlformats.org/officeDocument/2006/relationships/image" Target="../media/image200.bmp"/><Relationship Id="rId2" Type="http://schemas.openxmlformats.org/officeDocument/2006/relationships/image" Target="../media/image195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bmp"/><Relationship Id="rId5" Type="http://schemas.openxmlformats.org/officeDocument/2006/relationships/image" Target="../media/image198.bmp"/><Relationship Id="rId4" Type="http://schemas.openxmlformats.org/officeDocument/2006/relationships/image" Target="../media/image197.bm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bmp"/><Relationship Id="rId3" Type="http://schemas.openxmlformats.org/officeDocument/2006/relationships/image" Target="../media/image203.bmp"/><Relationship Id="rId7" Type="http://schemas.openxmlformats.org/officeDocument/2006/relationships/image" Target="../media/image207.bmp"/><Relationship Id="rId2" Type="http://schemas.openxmlformats.org/officeDocument/2006/relationships/image" Target="../media/image202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bmp"/><Relationship Id="rId5" Type="http://schemas.openxmlformats.org/officeDocument/2006/relationships/image" Target="../media/image205.bmp"/><Relationship Id="rId4" Type="http://schemas.openxmlformats.org/officeDocument/2006/relationships/image" Target="../media/image204.bmp"/><Relationship Id="rId9" Type="http://schemas.openxmlformats.org/officeDocument/2006/relationships/image" Target="../media/image209.bm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bmp"/><Relationship Id="rId3" Type="http://schemas.openxmlformats.org/officeDocument/2006/relationships/image" Target="../media/image211.bmp"/><Relationship Id="rId7" Type="http://schemas.openxmlformats.org/officeDocument/2006/relationships/image" Target="../media/image215.bmp"/><Relationship Id="rId2" Type="http://schemas.openxmlformats.org/officeDocument/2006/relationships/image" Target="../media/image210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bmp"/><Relationship Id="rId5" Type="http://schemas.openxmlformats.org/officeDocument/2006/relationships/image" Target="../media/image213.bmp"/><Relationship Id="rId4" Type="http://schemas.openxmlformats.org/officeDocument/2006/relationships/image" Target="../media/image212.bm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bmp"/><Relationship Id="rId3" Type="http://schemas.openxmlformats.org/officeDocument/2006/relationships/image" Target="../media/image218.bmp"/><Relationship Id="rId7" Type="http://schemas.openxmlformats.org/officeDocument/2006/relationships/image" Target="../media/image222.bmp"/><Relationship Id="rId2" Type="http://schemas.openxmlformats.org/officeDocument/2006/relationships/image" Target="../media/image217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bmp"/><Relationship Id="rId5" Type="http://schemas.openxmlformats.org/officeDocument/2006/relationships/image" Target="../media/image220.bmp"/><Relationship Id="rId4" Type="http://schemas.openxmlformats.org/officeDocument/2006/relationships/image" Target="../media/image219.bm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bmp"/><Relationship Id="rId7" Type="http://schemas.openxmlformats.org/officeDocument/2006/relationships/image" Target="../media/image229.bmp"/><Relationship Id="rId2" Type="http://schemas.openxmlformats.org/officeDocument/2006/relationships/image" Target="../media/image224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bmp"/><Relationship Id="rId5" Type="http://schemas.openxmlformats.org/officeDocument/2006/relationships/image" Target="../media/image227.bmp"/><Relationship Id="rId4" Type="http://schemas.openxmlformats.org/officeDocument/2006/relationships/image" Target="../media/image226.b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bmp"/><Relationship Id="rId7" Type="http://schemas.openxmlformats.org/officeDocument/2006/relationships/image" Target="../media/image235.bmp"/><Relationship Id="rId2" Type="http://schemas.openxmlformats.org/officeDocument/2006/relationships/image" Target="../media/image230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bmp"/><Relationship Id="rId5" Type="http://schemas.openxmlformats.org/officeDocument/2006/relationships/image" Target="../media/image233.bmp"/><Relationship Id="rId4" Type="http://schemas.openxmlformats.org/officeDocument/2006/relationships/image" Target="../media/image232.bm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237.png"/><Relationship Id="rId7" Type="http://schemas.openxmlformats.org/officeDocument/2006/relationships/image" Target="../media/image130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bmp"/><Relationship Id="rId3" Type="http://schemas.openxmlformats.org/officeDocument/2006/relationships/image" Target="../media/image241.bmp"/><Relationship Id="rId7" Type="http://schemas.openxmlformats.org/officeDocument/2006/relationships/image" Target="../media/image245.bmp"/><Relationship Id="rId2" Type="http://schemas.openxmlformats.org/officeDocument/2006/relationships/image" Target="../media/image240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bmp"/><Relationship Id="rId5" Type="http://schemas.openxmlformats.org/officeDocument/2006/relationships/image" Target="../media/image243.bmp"/><Relationship Id="rId4" Type="http://schemas.openxmlformats.org/officeDocument/2006/relationships/image" Target="../media/image242.bmp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bmp"/><Relationship Id="rId3" Type="http://schemas.openxmlformats.org/officeDocument/2006/relationships/image" Target="../media/image248.bmp"/><Relationship Id="rId7" Type="http://schemas.openxmlformats.org/officeDocument/2006/relationships/image" Target="../media/image252.bmp"/><Relationship Id="rId2" Type="http://schemas.openxmlformats.org/officeDocument/2006/relationships/image" Target="../media/image247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bmp"/><Relationship Id="rId5" Type="http://schemas.openxmlformats.org/officeDocument/2006/relationships/image" Target="../media/image250.bmp"/><Relationship Id="rId4" Type="http://schemas.openxmlformats.org/officeDocument/2006/relationships/image" Target="../media/image249.bmp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7.png"/><Relationship Id="rId21" Type="http://schemas.openxmlformats.org/officeDocument/2006/relationships/customXml" Target="../ink/ink10.xml"/><Relationship Id="rId42" Type="http://schemas.openxmlformats.org/officeDocument/2006/relationships/image" Target="../media/image275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288.png"/><Relationship Id="rId2" Type="http://schemas.openxmlformats.org/officeDocument/2006/relationships/image" Target="../media/image149.png"/><Relationship Id="rId16" Type="http://schemas.openxmlformats.org/officeDocument/2006/relationships/image" Target="../media/image262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266.png"/><Relationship Id="rId32" Type="http://schemas.openxmlformats.org/officeDocument/2006/relationships/image" Target="../media/image270.png"/><Relationship Id="rId37" Type="http://schemas.openxmlformats.org/officeDocument/2006/relationships/customXml" Target="../ink/ink18.xml"/><Relationship Id="rId40" Type="http://schemas.openxmlformats.org/officeDocument/2006/relationships/image" Target="../media/image274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283.png"/><Relationship Id="rId66" Type="http://schemas.openxmlformats.org/officeDocument/2006/relationships/image" Target="../media/image287.png"/><Relationship Id="rId74" Type="http://schemas.openxmlformats.org/officeDocument/2006/relationships/image" Target="../media/image291.png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19" Type="http://schemas.openxmlformats.org/officeDocument/2006/relationships/customXml" Target="../ink/ink9.xml"/><Relationship Id="rId14" Type="http://schemas.openxmlformats.org/officeDocument/2006/relationships/image" Target="../media/image261.png"/><Relationship Id="rId22" Type="http://schemas.openxmlformats.org/officeDocument/2006/relationships/image" Target="../media/image265.png"/><Relationship Id="rId27" Type="http://schemas.openxmlformats.org/officeDocument/2006/relationships/customXml" Target="../ink/ink13.xml"/><Relationship Id="rId30" Type="http://schemas.openxmlformats.org/officeDocument/2006/relationships/image" Target="../media/image269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78.png"/><Relationship Id="rId56" Type="http://schemas.openxmlformats.org/officeDocument/2006/relationships/image" Target="../media/image282.png"/><Relationship Id="rId64" Type="http://schemas.openxmlformats.org/officeDocument/2006/relationships/image" Target="../media/image286.png"/><Relationship Id="rId69" Type="http://schemas.openxmlformats.org/officeDocument/2006/relationships/customXml" Target="../ink/ink34.xml"/><Relationship Id="rId8" Type="http://schemas.openxmlformats.org/officeDocument/2006/relationships/image" Target="../media/image258.png"/><Relationship Id="rId51" Type="http://schemas.openxmlformats.org/officeDocument/2006/relationships/customXml" Target="../ink/ink25.xml"/><Relationship Id="rId72" Type="http://schemas.openxmlformats.org/officeDocument/2006/relationships/image" Target="../media/image290.png"/><Relationship Id="rId3" Type="http://schemas.openxmlformats.org/officeDocument/2006/relationships/customXml" Target="../ink/ink1.xml"/><Relationship Id="rId12" Type="http://schemas.openxmlformats.org/officeDocument/2006/relationships/image" Target="../media/image26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73.png"/><Relationship Id="rId46" Type="http://schemas.openxmlformats.org/officeDocument/2006/relationships/image" Target="../media/image277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264.png"/><Relationship Id="rId41" Type="http://schemas.openxmlformats.org/officeDocument/2006/relationships/customXml" Target="../ink/ink20.xml"/><Relationship Id="rId54" Type="http://schemas.openxmlformats.org/officeDocument/2006/relationships/image" Target="../media/image281.png"/><Relationship Id="rId62" Type="http://schemas.openxmlformats.org/officeDocument/2006/relationships/image" Target="../media/image285.png"/><Relationship Id="rId70" Type="http://schemas.openxmlformats.org/officeDocument/2006/relationships/image" Target="../media/image289.png"/><Relationship Id="rId75" Type="http://schemas.openxmlformats.org/officeDocument/2006/relationships/customXml" Target="../ink/ink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6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68.png"/><Relationship Id="rId36" Type="http://schemas.openxmlformats.org/officeDocument/2006/relationships/image" Target="../media/image272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259.png"/><Relationship Id="rId31" Type="http://schemas.openxmlformats.org/officeDocument/2006/relationships/customXml" Target="../ink/ink15.xml"/><Relationship Id="rId44" Type="http://schemas.openxmlformats.org/officeDocument/2006/relationships/image" Target="../media/image276.png"/><Relationship Id="rId52" Type="http://schemas.openxmlformats.org/officeDocument/2006/relationships/image" Target="../media/image280.png"/><Relationship Id="rId60" Type="http://schemas.openxmlformats.org/officeDocument/2006/relationships/image" Target="../media/image284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4" Type="http://schemas.openxmlformats.org/officeDocument/2006/relationships/image" Target="../media/image255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263.png"/><Relationship Id="rId39" Type="http://schemas.openxmlformats.org/officeDocument/2006/relationships/customXml" Target="../ink/ink19.xml"/><Relationship Id="rId34" Type="http://schemas.openxmlformats.org/officeDocument/2006/relationships/image" Target="../media/image271.png"/><Relationship Id="rId50" Type="http://schemas.openxmlformats.org/officeDocument/2006/relationships/image" Target="../media/image279.png"/><Relationship Id="rId55" Type="http://schemas.openxmlformats.org/officeDocument/2006/relationships/customXml" Target="../ink/ink27.xml"/><Relationship Id="rId76" Type="http://schemas.openxmlformats.org/officeDocument/2006/relationships/image" Target="../media/image292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b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bmp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bmp"/><Relationship Id="rId3" Type="http://schemas.openxmlformats.org/officeDocument/2006/relationships/image" Target="../media/image157.bmp"/><Relationship Id="rId7" Type="http://schemas.openxmlformats.org/officeDocument/2006/relationships/image" Target="../media/image257.bmp"/><Relationship Id="rId2" Type="http://schemas.openxmlformats.org/officeDocument/2006/relationships/image" Target="../media/image255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bmp"/><Relationship Id="rId5" Type="http://schemas.openxmlformats.org/officeDocument/2006/relationships/image" Target="../media/image159.bmp"/><Relationship Id="rId4" Type="http://schemas.openxmlformats.org/officeDocument/2006/relationships/image" Target="../media/image256.bmp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bmp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bmp"/><Relationship Id="rId3" Type="http://schemas.openxmlformats.org/officeDocument/2006/relationships/image" Target="../media/image164.bmp"/><Relationship Id="rId7" Type="http://schemas.openxmlformats.org/officeDocument/2006/relationships/image" Target="../media/image168.bmp"/><Relationship Id="rId2" Type="http://schemas.openxmlformats.org/officeDocument/2006/relationships/image" Target="../media/image258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bmp"/><Relationship Id="rId5" Type="http://schemas.openxmlformats.org/officeDocument/2006/relationships/image" Target="../media/image166.bmp"/><Relationship Id="rId4" Type="http://schemas.openxmlformats.org/officeDocument/2006/relationships/image" Target="../media/image259.bmp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bmp"/><Relationship Id="rId3" Type="http://schemas.openxmlformats.org/officeDocument/2006/relationships/image" Target="../media/image171.bmp"/><Relationship Id="rId7" Type="http://schemas.openxmlformats.org/officeDocument/2006/relationships/image" Target="../media/image175.bmp"/><Relationship Id="rId2" Type="http://schemas.openxmlformats.org/officeDocument/2006/relationships/image" Target="../media/image260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bmp"/><Relationship Id="rId5" Type="http://schemas.openxmlformats.org/officeDocument/2006/relationships/image" Target="../media/image173.bmp"/><Relationship Id="rId4" Type="http://schemas.openxmlformats.org/officeDocument/2006/relationships/image" Target="../media/image261.bmp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bmp"/><Relationship Id="rId3" Type="http://schemas.openxmlformats.org/officeDocument/2006/relationships/image" Target="../media/image178.bmp"/><Relationship Id="rId7" Type="http://schemas.openxmlformats.org/officeDocument/2006/relationships/image" Target="../media/image182.bmp"/><Relationship Id="rId2" Type="http://schemas.openxmlformats.org/officeDocument/2006/relationships/image" Target="../media/image262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bmp"/><Relationship Id="rId5" Type="http://schemas.openxmlformats.org/officeDocument/2006/relationships/image" Target="../media/image180.bmp"/><Relationship Id="rId4" Type="http://schemas.openxmlformats.org/officeDocument/2006/relationships/image" Target="../media/image263.bm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bmp"/><Relationship Id="rId2" Type="http://schemas.openxmlformats.org/officeDocument/2006/relationships/image" Target="../media/image264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bmp"/><Relationship Id="rId5" Type="http://schemas.openxmlformats.org/officeDocument/2006/relationships/image" Target="../media/image187.bmp"/><Relationship Id="rId4" Type="http://schemas.openxmlformats.org/officeDocument/2006/relationships/image" Target="../media/image265.bmp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bmp"/><Relationship Id="rId3" Type="http://schemas.openxmlformats.org/officeDocument/2006/relationships/image" Target="../media/image190.bmp"/><Relationship Id="rId7" Type="http://schemas.openxmlformats.org/officeDocument/2006/relationships/image" Target="../media/image269.bmp"/><Relationship Id="rId2" Type="http://schemas.openxmlformats.org/officeDocument/2006/relationships/image" Target="../media/image266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bmp"/><Relationship Id="rId5" Type="http://schemas.openxmlformats.org/officeDocument/2006/relationships/image" Target="../media/image192.bmp"/><Relationship Id="rId4" Type="http://schemas.openxmlformats.org/officeDocument/2006/relationships/image" Target="../media/image267.bm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bmp"/><Relationship Id="rId7" Type="http://schemas.openxmlformats.org/officeDocument/2006/relationships/image" Target="../media/image200.bmp"/><Relationship Id="rId2" Type="http://schemas.openxmlformats.org/officeDocument/2006/relationships/image" Target="../media/image271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3.bmp"/><Relationship Id="rId5" Type="http://schemas.openxmlformats.org/officeDocument/2006/relationships/image" Target="../media/image198.bmp"/><Relationship Id="rId4" Type="http://schemas.openxmlformats.org/officeDocument/2006/relationships/image" Target="../media/image272.bmp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bmp"/><Relationship Id="rId3" Type="http://schemas.openxmlformats.org/officeDocument/2006/relationships/image" Target="../media/image203.bmp"/><Relationship Id="rId7" Type="http://schemas.openxmlformats.org/officeDocument/2006/relationships/image" Target="../media/image207.bmp"/><Relationship Id="rId2" Type="http://schemas.openxmlformats.org/officeDocument/2006/relationships/image" Target="../media/image274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bmp"/><Relationship Id="rId5" Type="http://schemas.openxmlformats.org/officeDocument/2006/relationships/image" Target="../media/image205.bmp"/><Relationship Id="rId4" Type="http://schemas.openxmlformats.org/officeDocument/2006/relationships/image" Target="../media/image275.b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bmp"/><Relationship Id="rId3" Type="http://schemas.openxmlformats.org/officeDocument/2006/relationships/image" Target="../media/image211.bmp"/><Relationship Id="rId7" Type="http://schemas.openxmlformats.org/officeDocument/2006/relationships/image" Target="../media/image215.bmp"/><Relationship Id="rId2" Type="http://schemas.openxmlformats.org/officeDocument/2006/relationships/image" Target="../media/image277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bmp"/><Relationship Id="rId5" Type="http://schemas.openxmlformats.org/officeDocument/2006/relationships/image" Target="../media/image213.bmp"/><Relationship Id="rId4" Type="http://schemas.openxmlformats.org/officeDocument/2006/relationships/image" Target="../media/image278.bmp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bmp"/><Relationship Id="rId3" Type="http://schemas.openxmlformats.org/officeDocument/2006/relationships/image" Target="../media/image218.bmp"/><Relationship Id="rId7" Type="http://schemas.openxmlformats.org/officeDocument/2006/relationships/image" Target="../media/image222.bmp"/><Relationship Id="rId2" Type="http://schemas.openxmlformats.org/officeDocument/2006/relationships/image" Target="../media/image279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bmp"/><Relationship Id="rId5" Type="http://schemas.openxmlformats.org/officeDocument/2006/relationships/image" Target="../media/image220.bmp"/><Relationship Id="rId4" Type="http://schemas.openxmlformats.org/officeDocument/2006/relationships/image" Target="../media/image280.bmp"/><Relationship Id="rId9" Type="http://schemas.openxmlformats.org/officeDocument/2006/relationships/image" Target="../media/image223.bm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bmp"/><Relationship Id="rId7" Type="http://schemas.openxmlformats.org/officeDocument/2006/relationships/image" Target="../media/image284.bmp"/><Relationship Id="rId2" Type="http://schemas.openxmlformats.org/officeDocument/2006/relationships/image" Target="../media/image282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bmp"/><Relationship Id="rId5" Type="http://schemas.openxmlformats.org/officeDocument/2006/relationships/image" Target="../media/image226.bmp"/><Relationship Id="rId4" Type="http://schemas.openxmlformats.org/officeDocument/2006/relationships/image" Target="../media/image283.bm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bmp"/><Relationship Id="rId7" Type="http://schemas.openxmlformats.org/officeDocument/2006/relationships/image" Target="../media/image235.bmp"/><Relationship Id="rId2" Type="http://schemas.openxmlformats.org/officeDocument/2006/relationships/image" Target="../media/image285.b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bmp"/><Relationship Id="rId5" Type="http://schemas.openxmlformats.org/officeDocument/2006/relationships/image" Target="../media/image233.bmp"/><Relationship Id="rId4" Type="http://schemas.openxmlformats.org/officeDocument/2006/relationships/image" Target="../media/image286.bmp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37.png"/><Relationship Id="rId7" Type="http://schemas.openxmlformats.org/officeDocument/2006/relationships/image" Target="../media/image295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239.png"/><Relationship Id="rId4" Type="http://schemas.openxmlformats.org/officeDocument/2006/relationships/image" Target="../media/image29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7.png"/><Relationship Id="rId7" Type="http://schemas.openxmlformats.org/officeDocument/2006/relationships/image" Target="../media/image13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2.png"/><Relationship Id="rId7" Type="http://schemas.openxmlformats.org/officeDocument/2006/relationships/image" Target="../media/image306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9.png"/><Relationship Id="rId5" Type="http://schemas.openxmlformats.org/officeDocument/2006/relationships/image" Target="../media/image311.png"/><Relationship Id="rId4" Type="http://schemas.openxmlformats.org/officeDocument/2006/relationships/image" Target="../media/image3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BE7-6554-713E-B506-99B0EDE1A8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Optimized Conformers Under Global &amp; Local Parameters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3899B-16C9-B03A-DA43-621981180D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9AE00-3879-691B-7BE0-F5621ACB3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68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cis-But-2-ene</a:t>
            </a:r>
          </a:p>
        </p:txBody>
      </p:sp>
      <p:pic>
        <p:nvPicPr>
          <p:cNvPr id="3" name="Picture Placeholder 2" descr="cis-But-2-ene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cis-But-2-ene.png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5" name="Picture Placeholder 4" descr="cis-But-2-ene.png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6" name="Picture Placeholder 5" descr="cis-But-2-ene.png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7" name="Picture Placeholder 6" descr="cis-But-2-ene.png"/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8" name="Picture Placeholder 7" descr="cis-But-2-ene.png"/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9" name="Picture Placeholder 8" descr="cis-But-2-ene.png"/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10" name="Picture Placeholder 9" descr="cis-But-2-ene.pn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Phenolic acid</a:t>
            </a:r>
          </a:p>
        </p:txBody>
      </p:sp>
      <p:pic>
        <p:nvPicPr>
          <p:cNvPr id="3" name="Picture Placeholder 2" descr="Phenolic acid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Phenolic acid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Phenolic acid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Phenolic acid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Phenolic acid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Phenolic acid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Phenolic acid.png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Phenolic acid.png"/>
          <p:cNvPicPr>
            <a:picLocks noGrp="1" noChangeAspect="1"/>
          </p:cNvPicPr>
          <p:nvPr>
            <p:ph type="pic" sz="quarter" idx="20"/>
          </p:nvPr>
        </p:nvPicPr>
        <p:blipFill>
          <a:blip r:embed="rId7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Styrene</a:t>
            </a:r>
          </a:p>
        </p:txBody>
      </p:sp>
      <p:pic>
        <p:nvPicPr>
          <p:cNvPr id="3" name="Picture Placeholder 2" descr="Styrene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Styrene.png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5" name="Picture Placeholder 4" descr="Styrene.png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6" name="Picture Placeholder 5" descr="Styrene.png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7" name="Picture Placeholder 6" descr="Styrene.png"/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8" name="Picture Placeholder 7" descr="Styrene.png"/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9" name="Picture Placeholder 8" descr="Styrene.png"/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10" name="Picture Placeholder 9" descr="Styrene.pn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Glycerol</a:t>
            </a:r>
          </a:p>
        </p:txBody>
      </p:sp>
      <p:pic>
        <p:nvPicPr>
          <p:cNvPr id="3" name="Picture Placeholder 2" descr="Glycerol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Glycerol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Glycerol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Glycerol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Glycerol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Glycerol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Glycerol.png"/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/>
          <a:stretch>
            <a:fillRect/>
          </a:stretch>
        </p:blipFill>
        <p:spPr/>
      </p:pic>
      <p:pic>
        <p:nvPicPr>
          <p:cNvPr id="10" name="Picture Placeholder 9" descr="Glycerol.png"/>
          <p:cNvPicPr>
            <a:picLocks noGrp="1" noChangeAspect="1"/>
          </p:cNvPicPr>
          <p:nvPr>
            <p:ph type="pic" sz="quarter" idx="20"/>
          </p:nvPr>
        </p:nvPicPr>
        <p:blipFill>
          <a:blip r:embed="rId7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Pentan-2-ol</a:t>
            </a:r>
          </a:p>
        </p:txBody>
      </p:sp>
      <p:pic>
        <p:nvPicPr>
          <p:cNvPr id="3" name="Picture Placeholder 2" descr="Pentan-2-ol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Pentan-2-ol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Pentan-2-ol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Pentan-2-ol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Pentan-2-ol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Pentan-2-ol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Pentan-2-ol.png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Pentan-2-ol.png"/>
          <p:cNvPicPr>
            <a:picLocks noGrp="1" noChangeAspect="1"/>
          </p:cNvPicPr>
          <p:nvPr>
            <p:ph type="pic" sz="quarter" idx="20"/>
          </p:nvPr>
        </p:nvPicPr>
        <p:blipFill>
          <a:blip r:embed="rId8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Heptan-4-ol</a:t>
            </a:r>
          </a:p>
        </p:txBody>
      </p:sp>
      <p:pic>
        <p:nvPicPr>
          <p:cNvPr id="3" name="Picture Placeholder 2" descr="Heptan-4-ol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Heptan-4-ol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Heptan-4-ol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Heptan-4-ol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Heptan-4-ol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Heptan-4-ol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Heptan-4-ol.png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Heptan-4-ol.png"/>
          <p:cNvPicPr>
            <a:picLocks noGrp="1" noChangeAspect="1"/>
          </p:cNvPicPr>
          <p:nvPr>
            <p:ph type="pic" sz="quarter" idx="20"/>
          </p:nvPr>
        </p:nvPicPr>
        <p:blipFill>
          <a:blip r:embed="rId8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But-2-en-1one</a:t>
            </a:r>
          </a:p>
        </p:txBody>
      </p:sp>
      <p:pic>
        <p:nvPicPr>
          <p:cNvPr id="3" name="Picture Placeholder 2" descr="But-2-en-1one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But-2-en-1one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But-2-en-1one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But-2-en-1one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But-2-en-1one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But-2-en-1one.png"/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9" name="Picture Placeholder 8" descr="But-2-en-1one.png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But-2-en-1one.png"/>
          <p:cNvPicPr>
            <a:picLocks noGrp="1" noChangeAspect="1"/>
          </p:cNvPicPr>
          <p:nvPr>
            <p:ph type="pic" sz="quarter" idx="20"/>
          </p:nvPr>
        </p:nvPicPr>
        <p:blipFill>
          <a:blip r:embed="rId6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Ethylene glycol</a:t>
            </a:r>
          </a:p>
        </p:txBody>
      </p:sp>
      <p:pic>
        <p:nvPicPr>
          <p:cNvPr id="3" name="Picture Placeholder 2" descr="Ethylene glycol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Ethylene glycol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Ethylene glycol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Ethylene glycol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Ethylene glycol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Ethylene glycol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Ethylene glycol.png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Ethylene glycol.png"/>
          <p:cNvPicPr>
            <a:picLocks noGrp="1" noChangeAspect="1"/>
          </p:cNvPicPr>
          <p:nvPr>
            <p:ph type="pic" sz="quarter" idx="20"/>
          </p:nvPr>
        </p:nvPicPr>
        <p:blipFill>
          <a:blip r:embed="rId7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Propanoic acid</a:t>
            </a:r>
          </a:p>
        </p:txBody>
      </p:sp>
      <p:pic>
        <p:nvPicPr>
          <p:cNvPr id="3" name="Picture Placeholder 2" descr="Propanoic acid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Propanoic acid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Propanoic acid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Propanoic acid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Propanoic acid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Propanoic acid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Propanoic acid.png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Propanoic acid.png"/>
          <p:cNvPicPr>
            <a:picLocks noGrp="1" noChangeAspect="1"/>
          </p:cNvPicPr>
          <p:nvPr>
            <p:ph type="pic" sz="quarter" idx="20"/>
          </p:nvPr>
        </p:nvPicPr>
        <p:blipFill>
          <a:blip r:embed="rId8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Urea</a:t>
            </a:r>
          </a:p>
        </p:txBody>
      </p:sp>
      <p:pic>
        <p:nvPicPr>
          <p:cNvPr id="3" name="Picture Placeholder 2" descr="Urea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Urea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Urea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Urea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Urea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Urea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Urea.png"/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/>
          <a:stretch>
            <a:fillRect/>
          </a:stretch>
        </p:blipFill>
        <p:spPr/>
      </p:pic>
      <p:pic>
        <p:nvPicPr>
          <p:cNvPr id="10" name="Picture Placeholder 9" descr="Urea.png"/>
          <p:cNvPicPr>
            <a:picLocks noGrp="1" noChangeAspect="1"/>
          </p:cNvPicPr>
          <p:nvPr>
            <p:ph type="pic" sz="quarter" idx="20"/>
          </p:nvPr>
        </p:nvPicPr>
        <p:blipFill>
          <a:blip r:embed="rId9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09D57F-B749-EB57-CDC8-69CEBBB45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Definition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FA2A4D-7618-7B00-34C5-F1F49977D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optimum is the average position of all the local optima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86694-EC76-AB63-9719-5F82D48F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4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Pent-3-one</a:t>
            </a:r>
          </a:p>
        </p:txBody>
      </p:sp>
      <p:pic>
        <p:nvPicPr>
          <p:cNvPr id="3" name="Picture Placeholder 2" descr="Pent-3-one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Pent-3-one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Pent-3-one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Pent-3-one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Pent-3-one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Pent-3-one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Pent-3-one.png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Pent-3-one.png"/>
          <p:cNvPicPr>
            <a:picLocks noGrp="1" noChangeAspect="1"/>
          </p:cNvPicPr>
          <p:nvPr>
            <p:ph type="pic" sz="quarter" idx="20"/>
          </p:nvPr>
        </p:nvPicPr>
        <p:blipFill>
          <a:blip r:embed="rId8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3,4-dihydroxyacetophenone</a:t>
            </a:r>
          </a:p>
        </p:txBody>
      </p:sp>
      <p:pic>
        <p:nvPicPr>
          <p:cNvPr id="3" name="Picture Placeholder 2" descr="3,4-dihydroxyacetophenone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3,4-dihydroxyacetophenone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3,4-dihydroxyacetophenone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3,4-dihydroxyacetophenone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3,4-dihydroxyacetophenone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3,4-dihydroxyacetophenone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3,4-dihydroxyacetophenone.png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3,4-dihydroxyacetophenone.png"/>
          <p:cNvPicPr>
            <a:picLocks noGrp="1" noChangeAspect="1"/>
          </p:cNvPicPr>
          <p:nvPr>
            <p:ph type="pic" sz="quarter" idx="20"/>
          </p:nvPr>
        </p:nvPicPr>
        <p:blipFill>
          <a:blip r:embed="rId8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prop-1-yne 3-one</a:t>
            </a:r>
          </a:p>
        </p:txBody>
      </p:sp>
      <p:pic>
        <p:nvPicPr>
          <p:cNvPr id="3" name="Picture Placeholder 2" descr="prop-1-yne 3-one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prop-1-yne 3-one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prop-1-yne 3-one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prop-1-yne 3-one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prop-1-yne 3-one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prop-1-yne 3-one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prop-1-yne 3-one.png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prop-1-yne 3-one.png"/>
          <p:cNvPicPr>
            <a:picLocks noGrp="1" noChangeAspect="1"/>
          </p:cNvPicPr>
          <p:nvPr>
            <p:ph type="pic" sz="quarter" idx="20"/>
          </p:nvPr>
        </p:nvPicPr>
        <p:blipFill>
          <a:blip r:embed="rId8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Tetrahydrofuran-3-ol</a:t>
            </a:r>
          </a:p>
        </p:txBody>
      </p:sp>
      <p:pic>
        <p:nvPicPr>
          <p:cNvPr id="3" name="Picture Placeholder 2" descr="Tetrahydrofuran-3-ol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Tetrahydrofuran-3-ol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Tetrahydrofuran-3-ol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Tetrahydrofuran-3-ol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Tetrahydrofuran-3-ol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Tetrahydrofuran-3-ol.png"/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9" name="Picture Placeholder 8" descr="Tetrahydrofuran-3-ol.png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Tetrahydrofuran-3-ol.png"/>
          <p:cNvPicPr>
            <a:picLocks noGrp="1" noChangeAspect="1"/>
          </p:cNvPicPr>
          <p:nvPr>
            <p:ph type="pic" sz="quarter" idx="20"/>
          </p:nvPr>
        </p:nvPicPr>
        <p:blipFill>
          <a:blip r:embed="rId6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Malic acid</a:t>
            </a:r>
          </a:p>
        </p:txBody>
      </p:sp>
      <p:pic>
        <p:nvPicPr>
          <p:cNvPr id="3" name="Picture Placeholder 2" descr="Malic acid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Malic acid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Malic acid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Malic acid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Malic acid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Malic acid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Malic acid.png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Malic acid.png"/>
          <p:cNvPicPr>
            <a:picLocks noGrp="1" noChangeAspect="1"/>
          </p:cNvPicPr>
          <p:nvPr>
            <p:ph type="pic" sz="quarter" idx="20"/>
          </p:nvPr>
        </p:nvPicPr>
        <p:blipFill>
          <a:blip r:embed="rId8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Maleic acid</a:t>
            </a:r>
          </a:p>
        </p:txBody>
      </p:sp>
      <p:pic>
        <p:nvPicPr>
          <p:cNvPr id="3" name="Picture Placeholder 2" descr="Maleic acid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Maleic acid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Maleic acid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Maleic acid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Maleic acid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Maleic acid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Maleic acid.png"/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/>
          <a:stretch>
            <a:fillRect/>
          </a:stretch>
        </p:blipFill>
        <p:spPr/>
      </p:pic>
      <p:pic>
        <p:nvPicPr>
          <p:cNvPr id="10" name="Picture Placeholder 9" descr="Maleic acid.png"/>
          <p:cNvPicPr>
            <a:picLocks noGrp="1" noChangeAspect="1"/>
          </p:cNvPicPr>
          <p:nvPr>
            <p:ph type="pic" sz="quarter" idx="20"/>
          </p:nvPr>
        </p:nvPicPr>
        <p:blipFill>
          <a:blip r:embed="rId7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Citric acid</a:t>
            </a:r>
          </a:p>
        </p:txBody>
      </p:sp>
      <p:pic>
        <p:nvPicPr>
          <p:cNvPr id="3" name="Picture Placeholder 2" descr="Citric acid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Citric acid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Citric acid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Citric acid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Citric acid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Citric acid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Citric acid.png"/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/>
          <a:stretch>
            <a:fillRect/>
          </a:stretch>
        </p:blipFill>
        <p:spPr/>
      </p:pic>
      <p:pic>
        <p:nvPicPr>
          <p:cNvPr id="10" name="Picture Placeholder 9" descr="Citric acid.png"/>
          <p:cNvPicPr>
            <a:picLocks noGrp="1" noChangeAspect="1"/>
          </p:cNvPicPr>
          <p:nvPr>
            <p:ph type="pic" sz="quarter" idx="20"/>
          </p:nvPr>
        </p:nvPicPr>
        <p:blipFill>
          <a:blip r:embed="rId7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09D57F-B749-EB57-CDC8-69CEBBB45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Definition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FA2A4D-7618-7B00-34C5-F1F49977D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optimum is the position of the maximum normalized sum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86694-EC76-AB63-9719-5F82D48F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31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7C7DF-34D5-932D-11C5-A3FA9000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28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AA0895-8696-BAD0-07E1-5B237CB29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437" y="9100"/>
            <a:ext cx="10749125" cy="68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51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F8C44-156A-0D83-EC52-5924F153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7B63D-9174-7A80-9789-6170BE45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437" y="9100"/>
            <a:ext cx="10749125" cy="68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0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7C7DF-34D5-932D-11C5-A3FA9000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3</a:t>
            </a:fld>
            <a:endParaRPr lang="en-US"/>
          </a:p>
        </p:txBody>
      </p:sp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42AA0895-8696-BAD0-07E1-5B237CB29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37" y="0"/>
            <a:ext cx="10749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34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190DE0-7DC6-5A4B-65AE-C9508985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573ECD-CCF3-31F0-1C63-14B9BB909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437" y="9100"/>
            <a:ext cx="10749125" cy="68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08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E4D6EB-2959-ACB7-7B35-6A8F0B96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F09F7A-E877-EA1B-F9CE-9DFACB6E3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437" y="9100"/>
            <a:ext cx="10749125" cy="68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28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2976C-1757-2C86-0DFA-A9A2DCE55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Loss Functions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529F61-E721-9C7F-FE79-22194DDA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32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76DC0DF-673F-01FD-0C0D-E2B3E62A16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2063" y="2043139"/>
            <a:ext cx="4479925" cy="3922660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2828170-02D8-4936-C105-D6591B26C1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163" y="2043656"/>
            <a:ext cx="4481512" cy="39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01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2976C-1757-2C86-0DFA-A9A2DCE55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Loss Functions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529F61-E721-9C7F-FE79-22194DDA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33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D8A740-6C27-1506-868A-CA2062644A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2063" y="2044350"/>
            <a:ext cx="4479925" cy="3920237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4AB4936-CDA2-5794-6910-20EEF02242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163" y="2043656"/>
            <a:ext cx="4481512" cy="39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75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C30</a:t>
            </a:r>
          </a:p>
        </p:txBody>
      </p:sp>
      <p:pic>
        <p:nvPicPr>
          <p:cNvPr id="3" name="Picture Placeholder 2" descr="C30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C30.png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5" name="Picture Placeholder 4" descr="C30.png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6" name="Picture Placeholder 5" descr="C30.png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7" name="Picture Placeholder 6" descr="C30.png"/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8" name="Picture Placeholder 7" descr="C30.png"/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9" name="Picture Placeholder 8" descr="C30.png"/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10" name="Picture Placeholder 9" descr="C30.pn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cis-But-2-ene</a:t>
            </a:r>
          </a:p>
        </p:txBody>
      </p:sp>
      <p:pic>
        <p:nvPicPr>
          <p:cNvPr id="3" name="Picture Placeholder 2" descr="cis-But-2-ene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cis-But-2-ene.png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5" name="Picture Placeholder 4" descr="cis-But-2-ene.png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6" name="Picture Placeholder 5" descr="cis-But-2-ene.png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7" name="Picture Placeholder 6" descr="cis-But-2-ene.png"/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8" name="Picture Placeholder 7" descr="cis-But-2-ene.png"/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9" name="Picture Placeholder 8" descr="cis-But-2-ene.png"/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10" name="Picture Placeholder 9" descr="cis-But-2-ene.pn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Phenolic acid</a:t>
            </a:r>
          </a:p>
        </p:txBody>
      </p:sp>
      <p:pic>
        <p:nvPicPr>
          <p:cNvPr id="3" name="Picture Placeholder 2" descr="Phenolic acid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Phenolic acid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Phenolic acid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Phenolic acid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Phenolic acid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Phenolic acid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Phenolic acid.png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Phenolic acid.png"/>
          <p:cNvPicPr>
            <a:picLocks noGrp="1" noChangeAspect="1"/>
          </p:cNvPicPr>
          <p:nvPr>
            <p:ph type="pic" sz="quarter" idx="20"/>
          </p:nvPr>
        </p:nvPicPr>
        <p:blipFill>
          <a:blip r:embed="rId7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Styrene</a:t>
            </a:r>
          </a:p>
        </p:txBody>
      </p:sp>
      <p:pic>
        <p:nvPicPr>
          <p:cNvPr id="3" name="Picture Placeholder 2" descr="Styrene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Styrene.png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5" name="Picture Placeholder 4" descr="Styrene.png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6" name="Picture Placeholder 5" descr="Styrene.png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7" name="Picture Placeholder 6" descr="Styrene.png"/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8" name="Picture Placeholder 7" descr="Styrene.png"/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9" name="Picture Placeholder 8" descr="Styrene.png"/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10" name="Picture Placeholder 9" descr="Styrene.pn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Glycerol</a:t>
            </a:r>
          </a:p>
        </p:txBody>
      </p:sp>
      <p:pic>
        <p:nvPicPr>
          <p:cNvPr id="3" name="Picture Placeholder 2" descr="Glycerol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Glycerol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Glycerol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Glycerol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Glycerol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Glycerol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Glycerol.png"/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/>
          <a:stretch>
            <a:fillRect/>
          </a:stretch>
        </p:blipFill>
        <p:spPr/>
      </p:pic>
      <p:pic>
        <p:nvPicPr>
          <p:cNvPr id="10" name="Picture Placeholder 9" descr="Glycerol.png"/>
          <p:cNvPicPr>
            <a:picLocks noGrp="1" noChangeAspect="1"/>
          </p:cNvPicPr>
          <p:nvPr>
            <p:ph type="pic" sz="quarter" idx="20"/>
          </p:nvPr>
        </p:nvPicPr>
        <p:blipFill>
          <a:blip r:embed="rId7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Pentan-2-ol</a:t>
            </a:r>
          </a:p>
        </p:txBody>
      </p:sp>
      <p:pic>
        <p:nvPicPr>
          <p:cNvPr id="3" name="Picture Placeholder 2" descr="Pentan-2-ol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Pentan-2-ol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Pentan-2-ol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Pentan-2-ol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Pentan-2-ol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Pentan-2-ol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Pentan-2-ol.png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Pentan-2-ol.png"/>
          <p:cNvPicPr>
            <a:picLocks noGrp="1" noChangeAspect="1"/>
          </p:cNvPicPr>
          <p:nvPr>
            <p:ph type="pic" sz="quarter" idx="20"/>
          </p:nvPr>
        </p:nvPicPr>
        <p:blipFill>
          <a:blip r:embed="rId8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F8C44-156A-0D83-EC52-5924F153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83F7B63D-9174-7A80-9789-6170BE45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37" y="0"/>
            <a:ext cx="10749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44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Heptan-4-ol</a:t>
            </a:r>
          </a:p>
        </p:txBody>
      </p:sp>
      <p:pic>
        <p:nvPicPr>
          <p:cNvPr id="3" name="Picture Placeholder 2" descr="Heptan-4-ol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Heptan-4-ol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Heptan-4-ol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Heptan-4-ol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Heptan-4-ol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Heptan-4-ol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Heptan-4-ol.png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Heptan-4-ol.png"/>
          <p:cNvPicPr>
            <a:picLocks noGrp="1" noChangeAspect="1"/>
          </p:cNvPicPr>
          <p:nvPr>
            <p:ph type="pic" sz="quarter" idx="20"/>
          </p:nvPr>
        </p:nvPicPr>
        <p:blipFill>
          <a:blip r:embed="rId8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But-2-en-1one</a:t>
            </a:r>
          </a:p>
        </p:txBody>
      </p:sp>
      <p:pic>
        <p:nvPicPr>
          <p:cNvPr id="3" name="Picture Placeholder 2" descr="But-2-en-1one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But-2-en-1one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But-2-en-1one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But-2-en-1one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But-2-en-1one.png"/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8" name="Picture Placeholder 7" descr="But-2-en-1one.png"/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9" name="Picture Placeholder 8" descr="But-2-en-1one.png"/>
          <p:cNvPicPr>
            <a:picLocks noGrp="1" noChangeAspect="1"/>
          </p:cNvPicPr>
          <p:nvPr>
            <p:ph type="pic" sz="quarter" idx="19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10" name="Picture Placeholder 9" descr="But-2-en-1one.png"/>
          <p:cNvPicPr>
            <a:picLocks noGrp="1" noChangeAspect="1"/>
          </p:cNvPicPr>
          <p:nvPr>
            <p:ph type="pic" sz="quarter" idx="20"/>
          </p:nvPr>
        </p:nvPicPr>
        <p:blipFill>
          <a:blip r:embed="rId5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Ethylene glycol</a:t>
            </a:r>
          </a:p>
        </p:txBody>
      </p:sp>
      <p:pic>
        <p:nvPicPr>
          <p:cNvPr id="3" name="Picture Placeholder 2" descr="Ethylene glycol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Ethylene glycol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Ethylene glycol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Ethylene glycol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Ethylene glycol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Ethylene glycol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Ethylene glycol.png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Ethylene glycol.png"/>
          <p:cNvPicPr>
            <a:picLocks noGrp="1" noChangeAspect="1"/>
          </p:cNvPicPr>
          <p:nvPr>
            <p:ph type="pic" sz="quarter" idx="20"/>
          </p:nvPr>
        </p:nvPicPr>
        <p:blipFill>
          <a:blip r:embed="rId7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Propanoic acid</a:t>
            </a:r>
          </a:p>
        </p:txBody>
      </p:sp>
      <p:pic>
        <p:nvPicPr>
          <p:cNvPr id="3" name="Picture Placeholder 2" descr="Propanoic acid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Propanoic acid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Propanoic acid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Propanoic acid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Propanoic acid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Propanoic acid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Propanoic acid.png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Propanoic acid.png"/>
          <p:cNvPicPr>
            <a:picLocks noGrp="1" noChangeAspect="1"/>
          </p:cNvPicPr>
          <p:nvPr>
            <p:ph type="pic" sz="quarter" idx="20"/>
          </p:nvPr>
        </p:nvPicPr>
        <p:blipFill>
          <a:blip r:embed="rId8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Urea</a:t>
            </a:r>
          </a:p>
        </p:txBody>
      </p:sp>
      <p:pic>
        <p:nvPicPr>
          <p:cNvPr id="3" name="Picture Placeholder 2" descr="Urea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Urea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Urea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Urea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Urea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Urea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Urea.png"/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/>
          <a:stretch>
            <a:fillRect/>
          </a:stretch>
        </p:blipFill>
        <p:spPr/>
      </p:pic>
      <p:pic>
        <p:nvPicPr>
          <p:cNvPr id="10" name="Picture Placeholder 9" descr="Urea.png"/>
          <p:cNvPicPr>
            <a:picLocks noGrp="1" noChangeAspect="1"/>
          </p:cNvPicPr>
          <p:nvPr>
            <p:ph type="pic" sz="quarter" idx="20"/>
          </p:nvPr>
        </p:nvPicPr>
        <p:blipFill>
          <a:blip r:embed="rId9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Pent-3-one</a:t>
            </a:r>
          </a:p>
        </p:txBody>
      </p:sp>
      <p:pic>
        <p:nvPicPr>
          <p:cNvPr id="3" name="Picture Placeholder 2" descr="Pent-3-one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Pent-3-one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Pent-3-one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Pent-3-one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Pent-3-one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Pent-3-one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Pent-3-one.png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Pent-3-one.png"/>
          <p:cNvPicPr>
            <a:picLocks noGrp="1" noChangeAspect="1"/>
          </p:cNvPicPr>
          <p:nvPr>
            <p:ph type="pic" sz="quarter" idx="20"/>
          </p:nvPr>
        </p:nvPicPr>
        <p:blipFill>
          <a:blip r:embed="rId8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3,4-dihydroxyacetophenone</a:t>
            </a:r>
          </a:p>
        </p:txBody>
      </p:sp>
      <p:pic>
        <p:nvPicPr>
          <p:cNvPr id="3" name="Picture Placeholder 2" descr="3,4-dihydroxyacetophenone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3,4-dihydroxyacetophenone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3,4-dihydroxyacetophenone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3,4-dihydroxyacetophenone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3,4-dihydroxyacetophenone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3,4-dihydroxyacetophenone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3,4-dihydroxyacetophenone.png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3,4-dihydroxyacetophenone.png"/>
          <p:cNvPicPr>
            <a:picLocks noGrp="1" noChangeAspect="1"/>
          </p:cNvPicPr>
          <p:nvPr>
            <p:ph type="pic" sz="quarter" idx="20"/>
          </p:nvPr>
        </p:nvPicPr>
        <p:blipFill>
          <a:blip r:embed="rId8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prop-1-yne 3-one</a:t>
            </a:r>
          </a:p>
        </p:txBody>
      </p:sp>
      <p:pic>
        <p:nvPicPr>
          <p:cNvPr id="3" name="Picture Placeholder 2" descr="prop-1-yne 3-one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prop-1-yne 3-one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prop-1-yne 3-one.png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6" name="Picture Placeholder 5" descr="prop-1-yne 3-one.png"/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7" name="Picture Placeholder 6" descr="prop-1-yne 3-one.png"/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8" name="Picture Placeholder 7" descr="prop-1-yne 3-one.png"/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9" name="Picture Placeholder 8" descr="prop-1-yne 3-one.png"/>
          <p:cNvPicPr>
            <a:picLocks noGrp="1" noChangeAspect="1"/>
          </p:cNvPicPr>
          <p:nvPr>
            <p:ph type="pic" sz="quarter" idx="19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10" name="Picture Placeholder 9" descr="prop-1-yne 3-one.png"/>
          <p:cNvPicPr>
            <a:picLocks noGrp="1" noChangeAspect="1"/>
          </p:cNvPicPr>
          <p:nvPr>
            <p:ph type="pic" sz="quarter" idx="20"/>
          </p:nvPr>
        </p:nvPicPr>
        <p:blipFill>
          <a:blip r:embed="rId7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Tetrahydrofuran-3-ol</a:t>
            </a:r>
          </a:p>
        </p:txBody>
      </p:sp>
      <p:pic>
        <p:nvPicPr>
          <p:cNvPr id="3" name="Picture Placeholder 2" descr="Tetrahydrofuran-3-ol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Tetrahydrofuran-3-ol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Tetrahydrofuran-3-ol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Tetrahydrofuran-3-ol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Tetrahydrofuran-3-ol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Tetrahydrofuran-3-ol.png"/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9" name="Picture Placeholder 8" descr="Tetrahydrofuran-3-ol.png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Tetrahydrofuran-3-ol.png"/>
          <p:cNvPicPr>
            <a:picLocks noGrp="1" noChangeAspect="1"/>
          </p:cNvPicPr>
          <p:nvPr>
            <p:ph type="pic" sz="quarter" idx="20"/>
          </p:nvPr>
        </p:nvPicPr>
        <p:blipFill>
          <a:blip r:embed="rId6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Malic acid</a:t>
            </a:r>
          </a:p>
        </p:txBody>
      </p:sp>
      <p:pic>
        <p:nvPicPr>
          <p:cNvPr id="3" name="Picture Placeholder 2" descr="Malic acid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Malic acid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Malic acid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Malic acid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Malic acid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Malic acid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Malic acid.png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Malic acid.png"/>
          <p:cNvPicPr>
            <a:picLocks noGrp="1" noChangeAspect="1"/>
          </p:cNvPicPr>
          <p:nvPr>
            <p:ph type="pic" sz="quarter" idx="20"/>
          </p:nvPr>
        </p:nvPicPr>
        <p:blipFill>
          <a:blip r:embed="rId8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190DE0-7DC6-5A4B-65AE-C9508985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DD573ECD-CCF3-31F0-1C63-14B9BB909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37" y="0"/>
            <a:ext cx="10749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404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Maleic acid</a:t>
            </a:r>
          </a:p>
        </p:txBody>
      </p:sp>
      <p:pic>
        <p:nvPicPr>
          <p:cNvPr id="3" name="Picture Placeholder 2" descr="Maleic acid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Maleic acid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Maleic acid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Maleic acid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Maleic acid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Maleic acid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Maleic acid.png"/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/>
          <a:stretch>
            <a:fillRect/>
          </a:stretch>
        </p:blipFill>
        <p:spPr/>
      </p:pic>
      <p:pic>
        <p:nvPicPr>
          <p:cNvPr id="10" name="Picture Placeholder 9" descr="Maleic acid.png"/>
          <p:cNvPicPr>
            <a:picLocks noGrp="1" noChangeAspect="1"/>
          </p:cNvPicPr>
          <p:nvPr>
            <p:ph type="pic" sz="quarter" idx="20"/>
          </p:nvPr>
        </p:nvPicPr>
        <p:blipFill>
          <a:blip r:embed="rId7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Citric acid</a:t>
            </a:r>
          </a:p>
        </p:txBody>
      </p:sp>
      <p:pic>
        <p:nvPicPr>
          <p:cNvPr id="3" name="Picture Placeholder 2" descr="Citric acid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Citric acid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Citric acid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Citric acid.png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Citric acid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Citric acid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Citric acid.png"/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/>
          <a:stretch>
            <a:fillRect/>
          </a:stretch>
        </p:blipFill>
        <p:spPr/>
      </p:pic>
      <p:pic>
        <p:nvPicPr>
          <p:cNvPr id="10" name="Picture Placeholder 9" descr="Citric acid.png"/>
          <p:cNvPicPr>
            <a:picLocks noGrp="1" noChangeAspect="1"/>
          </p:cNvPicPr>
          <p:nvPr>
            <p:ph type="pic" sz="quarter" idx="20"/>
          </p:nvPr>
        </p:nvPicPr>
        <p:blipFill>
          <a:blip r:embed="rId7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09D57F-B749-EB57-CDC8-69CEBBB45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Definition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FFA2A4D-7618-7B00-34C5-F1F49977D1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Global optimum is the position of the maximum normalized sum</a:t>
                </a:r>
              </a:p>
              <a:p>
                <a:r>
                  <a:rPr lang="en-US" dirty="0"/>
                  <a:t>Capping the range of the arrays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FFA2A4D-7618-7B00-34C5-F1F49977D1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41" t="-3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86694-EC76-AB63-9719-5F82D48F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07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7C7DF-34D5-932D-11C5-A3FA9000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53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AA0895-8696-BAD0-07E1-5B237CB29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437" y="9100"/>
            <a:ext cx="10749125" cy="6839799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9E799B6-BDA7-7FE8-47DB-C7122CB55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51" y="0"/>
            <a:ext cx="10778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18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F8C44-156A-0D83-EC52-5924F153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7B63D-9174-7A80-9789-6170BE45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437" y="9100"/>
            <a:ext cx="10749125" cy="68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24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190DE0-7DC6-5A4B-65AE-C9508985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573ECD-CCF3-31F0-1C63-14B9BB909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437" y="9100"/>
            <a:ext cx="10749125" cy="68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63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E4D6EB-2959-ACB7-7B35-6A8F0B96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F09F7A-E877-EA1B-F9CE-9DFACB6E3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437" y="9100"/>
            <a:ext cx="10749125" cy="68397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64AA04-F685-BFD9-F7C5-D61627780069}"/>
                  </a:ext>
                </a:extLst>
              </p14:cNvPr>
              <p14:cNvContentPartPr/>
              <p14:nvPr/>
            </p14:nvContentPartPr>
            <p14:xfrm>
              <a:off x="5269534" y="3621489"/>
              <a:ext cx="1617840" cy="115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64AA04-F685-BFD9-F7C5-D616277800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3894" y="3549849"/>
                <a:ext cx="16894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4B533DF-EBB3-14AE-CB83-E5F027E8FF8E}"/>
                  </a:ext>
                </a:extLst>
              </p14:cNvPr>
              <p14:cNvContentPartPr/>
              <p14:nvPr/>
            </p14:nvContentPartPr>
            <p14:xfrm>
              <a:off x="9943774" y="357729"/>
              <a:ext cx="784800" cy="115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4B533DF-EBB3-14AE-CB83-E5F027E8FF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08134" y="286089"/>
                <a:ext cx="8564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D008A82-BB6C-9082-214C-9AA487D30B52}"/>
                  </a:ext>
                </a:extLst>
              </p14:cNvPr>
              <p14:cNvContentPartPr/>
              <p14:nvPr/>
            </p14:nvContentPartPr>
            <p14:xfrm>
              <a:off x="7653814" y="5497449"/>
              <a:ext cx="338040" cy="157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D008A82-BB6C-9082-214C-9AA487D30B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18174" y="5425809"/>
                <a:ext cx="40968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03333DD-7F41-957C-2722-C3A70997EEF6}"/>
                  </a:ext>
                </a:extLst>
              </p14:cNvPr>
              <p14:cNvContentPartPr/>
              <p14:nvPr/>
            </p14:nvContentPartPr>
            <p14:xfrm>
              <a:off x="8101294" y="5506449"/>
              <a:ext cx="98280" cy="10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03333DD-7F41-957C-2722-C3A70997EE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95174" y="5500329"/>
                <a:ext cx="1105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A5ADDB5-CBB5-47A8-29E8-C3BDEDD8E46D}"/>
                  </a:ext>
                </a:extLst>
              </p14:cNvPr>
              <p14:cNvContentPartPr/>
              <p14:nvPr/>
            </p14:nvContentPartPr>
            <p14:xfrm>
              <a:off x="8104174" y="5552889"/>
              <a:ext cx="112680" cy="8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A5ADDB5-CBB5-47A8-29E8-C3BDEDD8E4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8054" y="5546769"/>
                <a:ext cx="1249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2B757D4-8473-A910-2C27-22FAA398912C}"/>
                  </a:ext>
                </a:extLst>
              </p14:cNvPr>
              <p14:cNvContentPartPr/>
              <p14:nvPr/>
            </p14:nvContentPartPr>
            <p14:xfrm>
              <a:off x="8107414" y="5603649"/>
              <a:ext cx="127440" cy="11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2B757D4-8473-A910-2C27-22FAA398912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01294" y="5597529"/>
                <a:ext cx="1396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982DDBA-6115-4B7A-A414-2AC95125B93D}"/>
                  </a:ext>
                </a:extLst>
              </p14:cNvPr>
              <p14:cNvContentPartPr/>
              <p14:nvPr/>
            </p14:nvContentPartPr>
            <p14:xfrm>
              <a:off x="8326294" y="5476209"/>
              <a:ext cx="625680" cy="254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982DDBA-6115-4B7A-A414-2AC95125B93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20174" y="5470089"/>
                <a:ext cx="6379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F3F5DA4-43D3-EC46-2681-CF065D757688}"/>
                  </a:ext>
                </a:extLst>
              </p14:cNvPr>
              <p14:cNvContentPartPr/>
              <p14:nvPr/>
            </p14:nvContentPartPr>
            <p14:xfrm>
              <a:off x="9030454" y="5571249"/>
              <a:ext cx="68760" cy="80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F3F5DA4-43D3-EC46-2681-CF065D75768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024334" y="5565129"/>
                <a:ext cx="810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DF912EF-0C33-28F1-F9D1-10EC756BBA67}"/>
                  </a:ext>
                </a:extLst>
              </p14:cNvPr>
              <p14:cNvContentPartPr/>
              <p14:nvPr/>
            </p14:nvContentPartPr>
            <p14:xfrm>
              <a:off x="9068254" y="5553969"/>
              <a:ext cx="75240" cy="19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DF912EF-0C33-28F1-F9D1-10EC756BBA6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62134" y="5547849"/>
                <a:ext cx="874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1529FDF-C44F-3525-4482-E925B764F84B}"/>
                  </a:ext>
                </a:extLst>
              </p14:cNvPr>
              <p14:cNvContentPartPr/>
              <p14:nvPr/>
            </p14:nvContentPartPr>
            <p14:xfrm>
              <a:off x="8999494" y="5463249"/>
              <a:ext cx="19800" cy="17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1529FDF-C44F-3525-4482-E925B764F84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3374" y="5457129"/>
                <a:ext cx="3204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66B21B88-70A7-B8C6-2C7B-D57A4D900EAB}"/>
              </a:ext>
            </a:extLst>
          </p:cNvPr>
          <p:cNvGrpSpPr/>
          <p:nvPr/>
        </p:nvGrpSpPr>
        <p:grpSpPr>
          <a:xfrm>
            <a:off x="7700614" y="5762409"/>
            <a:ext cx="1352520" cy="637200"/>
            <a:chOff x="7700614" y="5762409"/>
            <a:chExt cx="1352520" cy="63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A6D0A1B-5ACD-EC75-3FD4-86904D4EF896}"/>
                    </a:ext>
                  </a:extLst>
                </p14:cNvPr>
                <p14:cNvContentPartPr/>
                <p14:nvPr/>
              </p14:nvContentPartPr>
              <p14:xfrm>
                <a:off x="7700614" y="5769969"/>
                <a:ext cx="376200" cy="245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A6D0A1B-5ACD-EC75-3FD4-86904D4EF89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94494" y="5763849"/>
                  <a:ext cx="3884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413859B-44DD-579A-EE98-C2C16646531A}"/>
                    </a:ext>
                  </a:extLst>
                </p14:cNvPr>
                <p14:cNvContentPartPr/>
                <p14:nvPr/>
              </p14:nvContentPartPr>
              <p14:xfrm>
                <a:off x="8145934" y="5885889"/>
                <a:ext cx="11880" cy="2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413859B-44DD-579A-EE98-C2C16646531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39814" y="5879769"/>
                  <a:ext cx="2412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42C5BA0-6C95-8E5F-76B4-F95C62AED1A6}"/>
                    </a:ext>
                  </a:extLst>
                </p14:cNvPr>
                <p14:cNvContentPartPr/>
                <p14:nvPr/>
              </p14:nvContentPartPr>
              <p14:xfrm>
                <a:off x="7856494" y="5772489"/>
                <a:ext cx="37800" cy="11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42C5BA0-6C95-8E5F-76B4-F95C62AED1A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50374" y="5766369"/>
                  <a:ext cx="50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05ACFE-59CB-54DC-91A7-3A0C32479410}"/>
                    </a:ext>
                  </a:extLst>
                </p14:cNvPr>
                <p14:cNvContentPartPr/>
                <p14:nvPr/>
              </p14:nvContentPartPr>
              <p14:xfrm>
                <a:off x="8249974" y="5789409"/>
                <a:ext cx="70560" cy="147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05ACFE-59CB-54DC-91A7-3A0C3247941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43854" y="5783289"/>
                  <a:ext cx="82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47C9D51-75C6-82CD-76CB-1D1768B5AA02}"/>
                    </a:ext>
                  </a:extLst>
                </p14:cNvPr>
                <p14:cNvContentPartPr/>
                <p14:nvPr/>
              </p14:nvContentPartPr>
              <p14:xfrm>
                <a:off x="8348614" y="5793729"/>
                <a:ext cx="75960" cy="133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47C9D51-75C6-82CD-76CB-1D1768B5AA0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42494" y="5787609"/>
                  <a:ext cx="88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4709886-E9B3-4870-487D-8FB4D06B43B5}"/>
                    </a:ext>
                  </a:extLst>
                </p14:cNvPr>
                <p14:cNvContentPartPr/>
                <p14:nvPr/>
              </p14:nvContentPartPr>
              <p14:xfrm>
                <a:off x="8396134" y="5868249"/>
                <a:ext cx="85320" cy="82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4709886-E9B3-4870-487D-8FB4D06B43B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90014" y="5862129"/>
                  <a:ext cx="975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46F2DB1-8665-7065-BCF0-9AF08206F24F}"/>
                    </a:ext>
                  </a:extLst>
                </p14:cNvPr>
                <p14:cNvContentPartPr/>
                <p14:nvPr/>
              </p14:nvContentPartPr>
              <p14:xfrm>
                <a:off x="8622934" y="5762409"/>
                <a:ext cx="423000" cy="301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46F2DB1-8665-7065-BCF0-9AF08206F24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16814" y="5756289"/>
                  <a:ext cx="4352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4FFBC60-9B9E-4130-599A-F203EBCC5B98}"/>
                    </a:ext>
                  </a:extLst>
                </p14:cNvPr>
                <p14:cNvContentPartPr/>
                <p14:nvPr/>
              </p14:nvContentPartPr>
              <p14:xfrm>
                <a:off x="7736254" y="6150489"/>
                <a:ext cx="125280" cy="130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4FFBC60-9B9E-4130-599A-F203EBCC5B9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30134" y="6144369"/>
                  <a:ext cx="137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6A40ECF-1353-D89C-3ACF-31E20141209C}"/>
                    </a:ext>
                  </a:extLst>
                </p14:cNvPr>
                <p14:cNvContentPartPr/>
                <p14:nvPr/>
              </p14:nvContentPartPr>
              <p14:xfrm>
                <a:off x="8020654" y="6100809"/>
                <a:ext cx="176040" cy="190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6A40ECF-1353-D89C-3ACF-31E20141209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14534" y="6094689"/>
                  <a:ext cx="188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ACAC716-6826-3CE2-4D22-1990071AEE37}"/>
                    </a:ext>
                  </a:extLst>
                </p14:cNvPr>
                <p14:cNvContentPartPr/>
                <p14:nvPr/>
              </p14:nvContentPartPr>
              <p14:xfrm>
                <a:off x="8236294" y="6097569"/>
                <a:ext cx="212760" cy="195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ACAC716-6826-3CE2-4D22-1990071AEE3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30174" y="6091449"/>
                  <a:ext cx="225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60EFFE-6FAC-4CC2-BD39-85334266568D}"/>
                    </a:ext>
                  </a:extLst>
                </p14:cNvPr>
                <p14:cNvContentPartPr/>
                <p14:nvPr/>
              </p14:nvContentPartPr>
              <p14:xfrm>
                <a:off x="8635534" y="6118089"/>
                <a:ext cx="330120" cy="281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60EFFE-6FAC-4CC2-BD39-85334266568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629414" y="6111969"/>
                  <a:ext cx="34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D02EA75-68C5-FB2B-062D-4C021BAE56C8}"/>
                    </a:ext>
                  </a:extLst>
                </p14:cNvPr>
                <p14:cNvContentPartPr/>
                <p14:nvPr/>
              </p14:nvContentPartPr>
              <p14:xfrm>
                <a:off x="9031534" y="6259929"/>
                <a:ext cx="21600" cy="6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D02EA75-68C5-FB2B-062D-4C021BAE56C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25414" y="6253809"/>
                  <a:ext cx="33840" cy="1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DDCD28F-873B-46E7-046E-5A430B19BBE4}"/>
                  </a:ext>
                </a:extLst>
              </p14:cNvPr>
              <p14:cNvContentPartPr/>
              <p14:nvPr/>
            </p14:nvContentPartPr>
            <p14:xfrm>
              <a:off x="3549814" y="2032449"/>
              <a:ext cx="787320" cy="918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DDCD28F-873B-46E7-046E-5A430B19BBE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513814" y="1960809"/>
                <a:ext cx="8589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5A5BB1E-C3D5-EA62-B6E2-00A34497C9DF}"/>
                  </a:ext>
                </a:extLst>
              </p14:cNvPr>
              <p14:cNvContentPartPr/>
              <p14:nvPr/>
            </p14:nvContentPartPr>
            <p14:xfrm>
              <a:off x="1317814" y="2032089"/>
              <a:ext cx="916200" cy="102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5A5BB1E-C3D5-EA62-B6E2-00A34497C9D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282174" y="1960089"/>
                <a:ext cx="9878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ACFB10A-F4B6-FB09-6AAA-6C3CA5A657D0}"/>
                  </a:ext>
                </a:extLst>
              </p14:cNvPr>
              <p14:cNvContentPartPr/>
              <p14:nvPr/>
            </p14:nvContentPartPr>
            <p14:xfrm>
              <a:off x="9765214" y="5507889"/>
              <a:ext cx="342720" cy="147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ACFB10A-F4B6-FB09-6AAA-6C3CA5A657D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729214" y="5436249"/>
                <a:ext cx="41436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3BFE11B2-B628-602B-FE4B-A1F91484E350}"/>
              </a:ext>
            </a:extLst>
          </p:cNvPr>
          <p:cNvGrpSpPr/>
          <p:nvPr/>
        </p:nvGrpSpPr>
        <p:grpSpPr>
          <a:xfrm>
            <a:off x="10148974" y="5506809"/>
            <a:ext cx="1096560" cy="232560"/>
            <a:chOff x="10148974" y="5506809"/>
            <a:chExt cx="109656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B46A29C-6B2B-E13A-EF60-26CD6B879873}"/>
                    </a:ext>
                  </a:extLst>
                </p14:cNvPr>
                <p14:cNvContentPartPr/>
                <p14:nvPr/>
              </p14:nvContentPartPr>
              <p14:xfrm>
                <a:off x="10162294" y="5548209"/>
                <a:ext cx="140040" cy="1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B46A29C-6B2B-E13A-EF60-26CD6B87987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156174" y="5542089"/>
                  <a:ext cx="1522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91349B5-94A1-B333-1C05-8BFF031912D3}"/>
                    </a:ext>
                  </a:extLst>
                </p14:cNvPr>
                <p14:cNvContentPartPr/>
                <p14:nvPr/>
              </p14:nvContentPartPr>
              <p14:xfrm>
                <a:off x="10153294" y="5610849"/>
                <a:ext cx="129240" cy="9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91349B5-94A1-B333-1C05-8BFF031912D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147174" y="5604729"/>
                  <a:ext cx="141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97DFFC5-F746-DF95-084A-DC6811E2560B}"/>
                    </a:ext>
                  </a:extLst>
                </p14:cNvPr>
                <p14:cNvContentPartPr/>
                <p14:nvPr/>
              </p14:nvContentPartPr>
              <p14:xfrm>
                <a:off x="10148974" y="5650809"/>
                <a:ext cx="135000" cy="13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97DFFC5-F746-DF95-084A-DC6811E2560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142854" y="5644689"/>
                  <a:ext cx="1472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CFFEF75-873E-ECE8-5242-E0C80F5E0849}"/>
                    </a:ext>
                  </a:extLst>
                </p14:cNvPr>
                <p14:cNvContentPartPr/>
                <p14:nvPr/>
              </p14:nvContentPartPr>
              <p14:xfrm>
                <a:off x="10379014" y="5506809"/>
                <a:ext cx="637920" cy="232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CFFEF75-873E-ECE8-5242-E0C80F5E084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372894" y="5500689"/>
                  <a:ext cx="650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8DA698-651E-6020-B2F3-BC5466734E97}"/>
                    </a:ext>
                  </a:extLst>
                </p14:cNvPr>
                <p14:cNvContentPartPr/>
                <p14:nvPr/>
              </p14:nvContentPartPr>
              <p14:xfrm>
                <a:off x="11126734" y="5560449"/>
                <a:ext cx="118800" cy="106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8DA698-651E-6020-B2F3-BC5466734E9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120614" y="5554329"/>
                  <a:ext cx="131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6BBD241-006E-63A2-6B11-1D818D85C63A}"/>
                    </a:ext>
                  </a:extLst>
                </p14:cNvPr>
                <p14:cNvContentPartPr/>
                <p14:nvPr/>
              </p14:nvContentPartPr>
              <p14:xfrm>
                <a:off x="11099374" y="5519049"/>
                <a:ext cx="7920" cy="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6BBD241-006E-63A2-6B11-1D818D85C63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093254" y="5512929"/>
                  <a:ext cx="2016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317AD99-3C29-676D-594F-C89B55CADAA4}"/>
              </a:ext>
            </a:extLst>
          </p:cNvPr>
          <p:cNvGrpSpPr/>
          <p:nvPr/>
        </p:nvGrpSpPr>
        <p:grpSpPr>
          <a:xfrm>
            <a:off x="9833254" y="5813529"/>
            <a:ext cx="1444680" cy="277920"/>
            <a:chOff x="9833254" y="5813529"/>
            <a:chExt cx="144468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D772E5-641D-370F-AC10-E516C8E2EBC4}"/>
                    </a:ext>
                  </a:extLst>
                </p14:cNvPr>
                <p14:cNvContentPartPr/>
                <p14:nvPr/>
              </p14:nvContentPartPr>
              <p14:xfrm>
                <a:off x="9833254" y="5820369"/>
                <a:ext cx="135000" cy="166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D772E5-641D-370F-AC10-E516C8E2EBC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827134" y="5814249"/>
                  <a:ext cx="147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FC5A0F3-D3DC-B331-214C-07A9A76DD705}"/>
                    </a:ext>
                  </a:extLst>
                </p14:cNvPr>
                <p14:cNvContentPartPr/>
                <p14:nvPr/>
              </p14:nvContentPartPr>
              <p14:xfrm>
                <a:off x="10000294" y="5826849"/>
                <a:ext cx="246600" cy="163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FC5A0F3-D3DC-B331-214C-07A9A76DD70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994174" y="5820729"/>
                  <a:ext cx="258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1BE578A-26CC-537D-4612-F30B3D24A5F9}"/>
                    </a:ext>
                  </a:extLst>
                </p14:cNvPr>
                <p14:cNvContentPartPr/>
                <p14:nvPr/>
              </p14:nvContentPartPr>
              <p14:xfrm>
                <a:off x="10369294" y="5888409"/>
                <a:ext cx="61920" cy="76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1BE578A-26CC-537D-4612-F30B3D24A5F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363174" y="5882289"/>
                  <a:ext cx="741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8FD3E40-DCD6-6446-EA49-08B089054F41}"/>
                    </a:ext>
                  </a:extLst>
                </p14:cNvPr>
                <p14:cNvContentPartPr/>
                <p14:nvPr/>
              </p14:nvContentPartPr>
              <p14:xfrm>
                <a:off x="10445254" y="5813529"/>
                <a:ext cx="390600" cy="277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8FD3E40-DCD6-6446-EA49-08B089054F4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439134" y="5807409"/>
                  <a:ext cx="402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071EC4A-5885-1824-F172-0519F910422A}"/>
                    </a:ext>
                  </a:extLst>
                </p14:cNvPr>
                <p14:cNvContentPartPr/>
                <p14:nvPr/>
              </p14:nvContentPartPr>
              <p14:xfrm>
                <a:off x="10856014" y="5863929"/>
                <a:ext cx="383760" cy="94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071EC4A-5885-1824-F172-0519F910422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849894" y="5857809"/>
                  <a:ext cx="396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3A78365-0A19-B65E-B352-AA1115FA2236}"/>
                    </a:ext>
                  </a:extLst>
                </p14:cNvPr>
                <p14:cNvContentPartPr/>
                <p14:nvPr/>
              </p14:nvContentPartPr>
              <p14:xfrm>
                <a:off x="11204854" y="5837289"/>
                <a:ext cx="73080" cy="46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3A78365-0A19-B65E-B352-AA1115FA223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198734" y="5831169"/>
                  <a:ext cx="85320" cy="5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58082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2976C-1757-2C86-0DFA-A9A2DCE55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Loss Functions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529F61-E721-9C7F-FE79-22194DDA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57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76DC0DF-673F-01FD-0C0D-E2B3E62A16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2063" y="2043139"/>
            <a:ext cx="4479925" cy="3922660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2828170-02D8-4936-C105-D6591B26C1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163" y="2043656"/>
            <a:ext cx="4481512" cy="39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072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2976C-1757-2C86-0DFA-A9A2DCE55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Loss Functions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529F61-E721-9C7F-FE79-22194DDA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58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D8A740-6C27-1506-868A-CA2062644A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2063" y="2044350"/>
            <a:ext cx="4479925" cy="3920237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4AB4936-CDA2-5794-6910-20EEF02242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163" y="2043656"/>
            <a:ext cx="4481512" cy="39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912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C30</a:t>
            </a:r>
          </a:p>
        </p:txBody>
      </p:sp>
      <p:pic>
        <p:nvPicPr>
          <p:cNvPr id="3" name="Picture Placeholder 2" descr="image.bmp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image.bmp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5" name="Picture Placeholder 4" descr="image.bmp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6" name="Picture Placeholder 5" descr="image.bmp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7" name="Picture Placeholder 6" descr="image.bmp"/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8" name="Picture Placeholder 7" descr="image.bmp"/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9" name="Picture Placeholder 8" descr="image.bmp"/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10" name="Picture Placeholder 9" descr="image.bmp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E4D6EB-2959-ACB7-7B35-6A8F0B96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2BF09F7A-E877-EA1B-F9CE-9DFACB6E3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37" y="0"/>
            <a:ext cx="10749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69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cis-But-2-ene</a:t>
            </a:r>
          </a:p>
        </p:txBody>
      </p:sp>
      <p:pic>
        <p:nvPicPr>
          <p:cNvPr id="3" name="Picture Placeholder 2" descr="image.bmp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image.bmp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5" name="Picture Placeholder 4" descr="image.bmp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6" name="Picture Placeholder 5" descr="image.bmp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7" name="Picture Placeholder 6" descr="image.bmp"/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8" name="Picture Placeholder 7" descr="image.bmp"/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9" name="Picture Placeholder 8" descr="image.bmp"/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10" name="Picture Placeholder 9" descr="image.bmp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Phenolic acid</a:t>
            </a:r>
          </a:p>
        </p:txBody>
      </p:sp>
      <p:pic>
        <p:nvPicPr>
          <p:cNvPr id="3" name="Picture Placeholder 2" descr="Phenolic acid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image.bmp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Phenolic acid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image.bmp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image.bmp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Phenolic acid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Phenolic acid.png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image.bmp"/>
          <p:cNvPicPr>
            <a:picLocks noGrp="1" noChangeAspect="1"/>
          </p:cNvPicPr>
          <p:nvPr>
            <p:ph type="pic" sz="quarter" idx="20"/>
          </p:nvPr>
        </p:nvPicPr>
        <p:blipFill>
          <a:blip r:embed="rId8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Styrene</a:t>
            </a:r>
          </a:p>
        </p:txBody>
      </p:sp>
      <p:pic>
        <p:nvPicPr>
          <p:cNvPr id="3" name="Picture Placeholder 2" descr="image.bmp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image.bmp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5" name="Picture Placeholder 4" descr="image.bmp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6" name="Picture Placeholder 5" descr="image.bmp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7" name="Picture Placeholder 6" descr="image.bmp"/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8" name="Picture Placeholder 7" descr="image.bmp"/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9" name="Picture Placeholder 8" descr="image.bmp"/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10" name="Picture Placeholder 9" descr="image.bmp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Glycerol</a:t>
            </a:r>
          </a:p>
        </p:txBody>
      </p:sp>
      <p:pic>
        <p:nvPicPr>
          <p:cNvPr id="3" name="Picture Placeholder 2" descr="Glycerol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image.bmp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Glycerol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image.bmp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image.bmp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image.bmp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image.bmp"/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/>
          <a:stretch>
            <a:fillRect/>
          </a:stretch>
        </p:blipFill>
        <p:spPr/>
      </p:pic>
      <p:pic>
        <p:nvPicPr>
          <p:cNvPr id="10" name="Picture Placeholder 9" descr="image.bmp"/>
          <p:cNvPicPr>
            <a:picLocks noGrp="1" noChangeAspect="1"/>
          </p:cNvPicPr>
          <p:nvPr>
            <p:ph type="pic" sz="quarter" idx="20"/>
          </p:nvPr>
        </p:nvPicPr>
        <p:blipFill>
          <a:blip r:embed="rId7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Pentan-2-ol</a:t>
            </a:r>
          </a:p>
        </p:txBody>
      </p:sp>
      <p:pic>
        <p:nvPicPr>
          <p:cNvPr id="3" name="Picture Placeholder 2" descr="Pentan-2-ol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image.bmp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Pentan-2-ol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image.bmp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image.bmp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image.bmp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image.bmp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image.bmp"/>
          <p:cNvPicPr>
            <a:picLocks noGrp="1" noChangeAspect="1"/>
          </p:cNvPicPr>
          <p:nvPr>
            <p:ph type="pic" sz="quarter" idx="20"/>
          </p:nvPr>
        </p:nvPicPr>
        <p:blipFill>
          <a:blip r:embed="rId8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Heptan-4-ol</a:t>
            </a:r>
          </a:p>
        </p:txBody>
      </p:sp>
      <p:pic>
        <p:nvPicPr>
          <p:cNvPr id="3" name="Picture Placeholder 2" descr="Heptan-4-ol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image.bmp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Heptan-4-ol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image.bmp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image.bmp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image.bmp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image.bmp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image.bmp"/>
          <p:cNvPicPr>
            <a:picLocks noGrp="1" noChangeAspect="1"/>
          </p:cNvPicPr>
          <p:nvPr>
            <p:ph type="pic" sz="quarter" idx="20"/>
          </p:nvPr>
        </p:nvPicPr>
        <p:blipFill>
          <a:blip r:embed="rId8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But-2-en-1one</a:t>
            </a:r>
          </a:p>
        </p:txBody>
      </p:sp>
      <p:pic>
        <p:nvPicPr>
          <p:cNvPr id="3" name="Picture Placeholder 2" descr="But-2-en-1one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image.bmp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But-2-en-1one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image.bmp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image.bmp"/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8" name="Picture Placeholder 7" descr="image.bmp"/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9" name="Picture Placeholder 8" descr="image.bmp"/>
          <p:cNvPicPr>
            <a:picLocks noGrp="1" noChangeAspect="1"/>
          </p:cNvPicPr>
          <p:nvPr>
            <p:ph type="pic" sz="quarter" idx="19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10" name="Picture Placeholder 9" descr="image.bmp"/>
          <p:cNvPicPr>
            <a:picLocks noGrp="1" noChangeAspect="1"/>
          </p:cNvPicPr>
          <p:nvPr>
            <p:ph type="pic" sz="quarter" idx="20"/>
          </p:nvPr>
        </p:nvPicPr>
        <p:blipFill>
          <a:blip r:embed="rId5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Ethylene glycol</a:t>
            </a:r>
          </a:p>
        </p:txBody>
      </p:sp>
      <p:pic>
        <p:nvPicPr>
          <p:cNvPr id="3" name="Picture Placeholder 2" descr="Ethylene glycol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image.bmp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Ethylene glycol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image.bmp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Ethylene glycol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Ethylene glycol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Ethylene glycol.png"/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/>
          <a:stretch>
            <a:fillRect/>
          </a:stretch>
        </p:blipFill>
        <p:spPr/>
      </p:pic>
      <p:pic>
        <p:nvPicPr>
          <p:cNvPr id="10" name="Picture Placeholder 9" descr="Ethylene glycol.png"/>
          <p:cNvPicPr>
            <a:picLocks noGrp="1" noChangeAspect="1"/>
          </p:cNvPicPr>
          <p:nvPr>
            <p:ph type="pic" sz="quarter" idx="20"/>
          </p:nvPr>
        </p:nvPicPr>
        <p:blipFill>
          <a:blip r:embed="rId7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Propanoic acid</a:t>
            </a:r>
          </a:p>
        </p:txBody>
      </p:sp>
      <p:pic>
        <p:nvPicPr>
          <p:cNvPr id="3" name="Picture Placeholder 2" descr="Propanoic acid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image.bmp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Propanoic acid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image.bmp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Propanoic acid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Propanoic acid.png"/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9" name="Picture Placeholder 8" descr="image.bmp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Propanoic acid.png"/>
          <p:cNvPicPr>
            <a:picLocks noGrp="1" noChangeAspect="1"/>
          </p:cNvPicPr>
          <p:nvPr>
            <p:ph type="pic" sz="quarter" idx="20"/>
          </p:nvPr>
        </p:nvPicPr>
        <p:blipFill>
          <a:blip r:embed="rId6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Urea</a:t>
            </a:r>
          </a:p>
        </p:txBody>
      </p:sp>
      <p:pic>
        <p:nvPicPr>
          <p:cNvPr id="3" name="Picture Placeholder 2" descr="Urea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image.bmp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Urea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image.bmp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Urea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image.bmp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image.bmp"/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/>
          <a:stretch>
            <a:fillRect/>
          </a:stretch>
        </p:blipFill>
        <p:spPr/>
      </p:pic>
      <p:pic>
        <p:nvPicPr>
          <p:cNvPr id="10" name="Picture Placeholder 9" descr="image.bmp"/>
          <p:cNvPicPr>
            <a:picLocks noGrp="1" noChangeAspect="1"/>
          </p:cNvPicPr>
          <p:nvPr>
            <p:ph type="pic" sz="quarter" idx="20"/>
          </p:nvPr>
        </p:nvPicPr>
        <p:blipFill>
          <a:blip r:embed="rId7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2976C-1757-2C86-0DFA-A9A2DCE55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Loss Functions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529F61-E721-9C7F-FE79-22194DDA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7</a:t>
            </a:fld>
            <a:endParaRPr lang="en-US"/>
          </a:p>
        </p:txBody>
      </p:sp>
      <p:pic>
        <p:nvPicPr>
          <p:cNvPr id="15" name="Content Placeholder 14" descr="A diagram of a graph&#10;&#10;Description automatically generated">
            <a:extLst>
              <a:ext uri="{FF2B5EF4-FFF2-40B4-BE49-F238E27FC236}">
                <a16:creationId xmlns:a16="http://schemas.microsoft.com/office/drawing/2014/main" id="{376DC0DF-673F-01FD-0C0D-E2B3E62A16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2043139"/>
            <a:ext cx="4479925" cy="3922660"/>
          </a:xfrm>
          <a:prstGeom prst="rect">
            <a:avLst/>
          </a:prstGeom>
        </p:spPr>
      </p:pic>
      <p:pic>
        <p:nvPicPr>
          <p:cNvPr id="20" name="Content Placeholder 19" descr="A diagram of a graph&#10;&#10;Description automatically generated">
            <a:extLst>
              <a:ext uri="{FF2B5EF4-FFF2-40B4-BE49-F238E27FC236}">
                <a16:creationId xmlns:a16="http://schemas.microsoft.com/office/drawing/2014/main" id="{02828170-02D8-4936-C105-D6591B26C1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63" y="2043656"/>
            <a:ext cx="4481512" cy="39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2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Pent-3-one</a:t>
            </a:r>
          </a:p>
        </p:txBody>
      </p:sp>
      <p:pic>
        <p:nvPicPr>
          <p:cNvPr id="3" name="Picture Placeholder 2" descr="Pent-3-one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image.bmp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Pent-3-one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image.bmp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image.bmp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image.bmp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image.bmp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image.bmp"/>
          <p:cNvPicPr>
            <a:picLocks noGrp="1" noChangeAspect="1"/>
          </p:cNvPicPr>
          <p:nvPr>
            <p:ph type="pic" sz="quarter" idx="20"/>
          </p:nvPr>
        </p:nvPicPr>
        <p:blipFill>
          <a:blip r:embed="rId8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3,4-dihydroxyacetophenone</a:t>
            </a:r>
          </a:p>
        </p:txBody>
      </p:sp>
      <p:pic>
        <p:nvPicPr>
          <p:cNvPr id="3" name="Picture Placeholder 2" descr="3,4-dihydroxyacetophenone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image.bmp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3,4-dihydroxyacetophenone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image.bmp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image.bmp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image.bmp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3,4-dihydroxyacetophenone.png"/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/>
          <a:stretch>
            <a:fillRect/>
          </a:stretch>
        </p:blipFill>
        <p:spPr/>
      </p:pic>
      <p:pic>
        <p:nvPicPr>
          <p:cNvPr id="10" name="Picture Placeholder 9" descr="image.bmp"/>
          <p:cNvPicPr>
            <a:picLocks noGrp="1" noChangeAspect="1"/>
          </p:cNvPicPr>
          <p:nvPr>
            <p:ph type="pic" sz="quarter" idx="20"/>
          </p:nvPr>
        </p:nvPicPr>
        <p:blipFill>
          <a:blip r:embed="rId9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prop-1-yne 3-one</a:t>
            </a:r>
          </a:p>
        </p:txBody>
      </p:sp>
      <p:pic>
        <p:nvPicPr>
          <p:cNvPr id="3" name="Picture Placeholder 2" descr="prop-1-yne 3-one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image.bmp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prop-1-yne 3-one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image.bmp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prop-1-yne 3-one.png"/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8" name="Picture Placeholder 7" descr="image.bmp"/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9" name="Picture Placeholder 8" descr="image.bmp"/>
          <p:cNvPicPr>
            <a:picLocks noGrp="1" noChangeAspect="1"/>
          </p:cNvPicPr>
          <p:nvPr>
            <p:ph type="pic" sz="quarter" idx="19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10" name="Picture Placeholder 9" descr="prop-1-yne 3-one.png"/>
          <p:cNvPicPr>
            <a:picLocks noGrp="1" noChangeAspect="1"/>
          </p:cNvPicPr>
          <p:nvPr>
            <p:ph type="pic" sz="quarter" idx="20"/>
          </p:nvPr>
        </p:nvPicPr>
        <p:blipFill>
          <a:blip r:embed="rId7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Tetrahydrofuran-3-ol</a:t>
            </a:r>
          </a:p>
        </p:txBody>
      </p:sp>
      <p:pic>
        <p:nvPicPr>
          <p:cNvPr id="3" name="Picture Placeholder 2" descr="Tetrahydrofuran-3-ol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image.bmp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Tetrahydrofuran-3-ol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image.bmp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image.bmp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image.bmp"/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9" name="Picture Placeholder 8" descr="image.bmp"/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10" name="Picture Placeholder 9" descr="image.bmp"/>
          <p:cNvPicPr>
            <a:picLocks noGrp="1" noChangeAspect="1"/>
          </p:cNvPicPr>
          <p:nvPr>
            <p:ph type="pic" sz="quarter" idx="20"/>
          </p:nvPr>
        </p:nvPicPr>
        <p:blipFill>
          <a:blip r:embed="rId6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Malic acid</a:t>
            </a:r>
          </a:p>
        </p:txBody>
      </p:sp>
      <p:pic>
        <p:nvPicPr>
          <p:cNvPr id="3" name="Picture Placeholder 2" descr="Malic acid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image.bmp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Malic acid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image.bmp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image.bmp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Malic acid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image.bmp"/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/>
          <a:stretch>
            <a:fillRect/>
          </a:stretch>
        </p:blipFill>
        <p:spPr/>
      </p:pic>
      <p:pic>
        <p:nvPicPr>
          <p:cNvPr id="10" name="Picture Placeholder 9" descr="image.bmp"/>
          <p:cNvPicPr>
            <a:picLocks noGrp="1" noChangeAspect="1"/>
          </p:cNvPicPr>
          <p:nvPr>
            <p:ph type="pic" sz="quarter" idx="20"/>
          </p:nvPr>
        </p:nvPicPr>
        <p:blipFill>
          <a:blip r:embed="rId6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Maleic acid</a:t>
            </a:r>
          </a:p>
        </p:txBody>
      </p:sp>
      <p:pic>
        <p:nvPicPr>
          <p:cNvPr id="3" name="Picture Placeholder 2" descr="Maleic acid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image.bmp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Maleic acid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image.bmp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image.bmp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image.bmp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Maleic acid.png"/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/>
          <a:stretch>
            <a:fillRect/>
          </a:stretch>
        </p:blipFill>
        <p:spPr/>
      </p:pic>
      <p:pic>
        <p:nvPicPr>
          <p:cNvPr id="10" name="Picture Placeholder 9" descr="image.bmp"/>
          <p:cNvPicPr>
            <a:picLocks noGrp="1" noChangeAspect="1"/>
          </p:cNvPicPr>
          <p:nvPr>
            <p:ph type="pic" sz="quarter" idx="20"/>
          </p:nvPr>
        </p:nvPicPr>
        <p:blipFill>
          <a:blip r:embed="rId7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Citric acid</a:t>
            </a:r>
          </a:p>
        </p:txBody>
      </p:sp>
      <p:pic>
        <p:nvPicPr>
          <p:cNvPr id="3" name="Picture Placeholder 2" descr="Citric acid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image.bmp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Citric acid.png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Placeholder 5" descr="image.bmp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7" name="Picture Placeholder 6" descr="Citric acid.png"/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8" name="Picture Placeholder 7" descr="Citric acid.png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/>
      </p:pic>
      <p:pic>
        <p:nvPicPr>
          <p:cNvPr id="9" name="Picture Placeholder 8" descr="Citric acid.png"/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/>
          <a:stretch>
            <a:fillRect/>
          </a:stretch>
        </p:blipFill>
        <p:spPr/>
      </p:pic>
      <p:pic>
        <p:nvPicPr>
          <p:cNvPr id="10" name="Picture Placeholder 9" descr="Citric acid.png"/>
          <p:cNvPicPr>
            <a:picLocks noGrp="1" noChangeAspect="1"/>
          </p:cNvPicPr>
          <p:nvPr>
            <p:ph type="pic" sz="quarter" idx="20"/>
          </p:nvPr>
        </p:nvPicPr>
        <p:blipFill>
          <a:blip r:embed="rId6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09D57F-B749-EB57-CDC8-69CEBBB45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Definition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FFA2A4D-7618-7B00-34C5-F1F49977D1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Attempting to only look at the unbonded components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𝑀𝑀𝐹𝐹</m:t>
                        </m:r>
                      </m:sub>
                    </m:sSub>
                  </m:oMath>
                </a14:m>
                <a:r>
                  <a:rPr lang="en-US" dirty="0"/>
                  <a:t> instead of all of them</a:t>
                </a:r>
              </a:p>
              <a:p>
                <a:r>
                  <a:rPr lang="en-US" dirty="0"/>
                  <a:t>(mostly to address the issues with </a:t>
                </a:r>
                <a:r>
                  <a:rPr lang="en-US" dirty="0" err="1"/>
                  <a:t>dihydroxyacetophenone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FFA2A4D-7618-7B00-34C5-F1F49977D1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41" t="-3610" r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86694-EC76-AB63-9719-5F82D48F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154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B5A84E-37C5-9421-A6ED-FDFFD8F8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190897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Energy Components for 3,4-dihydroxyacetophenone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4471A8-28D8-1E16-D801-0886CA9EB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/>
          <a:lstStyle/>
          <a:p>
            <a:pPr algn="ctr"/>
            <a:r>
              <a:rPr lang="en-US" dirty="0"/>
              <a:t>Undesired Conformer</a:t>
            </a:r>
          </a:p>
          <a:p>
            <a:pPr algn="ctr"/>
            <a:r>
              <a:rPr lang="en-US" dirty="0"/>
              <a:t>(With Hydrogen Bonds)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F4AC90F-0BB9-C292-2C16-30262E270B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4165" t="16840" r="10943" b="31225"/>
          <a:stretch/>
        </p:blipFill>
        <p:spPr>
          <a:xfrm>
            <a:off x="1857804" y="2650671"/>
            <a:ext cx="3288696" cy="219456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A6D84-AF44-753A-0D94-99EA89FEB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/>
          <a:lstStyle/>
          <a:p>
            <a:pPr algn="ctr"/>
            <a:r>
              <a:rPr lang="en-US" dirty="0"/>
              <a:t>Desired Conformer</a:t>
            </a:r>
          </a:p>
          <a:p>
            <a:pPr algn="ctr"/>
            <a:r>
              <a:rPr lang="en-US" dirty="0"/>
              <a:t>(No Hydrogen Bonds)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528530F-DF8B-9545-8DB8-85736553668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6042" t="20114" r="6130" b="27951"/>
          <a:stretch/>
        </p:blipFill>
        <p:spPr>
          <a:xfrm>
            <a:off x="6722412" y="2650671"/>
            <a:ext cx="3288696" cy="21945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25784-61C7-38A9-4F9B-8662CC84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78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31549-44D4-FD7E-07B6-8A40438F14BA}"/>
                  </a:ext>
                </a:extLst>
              </p:cNvPr>
              <p:cNvSpPr txBox="1"/>
              <p:nvPr/>
            </p:nvSpPr>
            <p:spPr>
              <a:xfrm>
                <a:off x="6126480" y="4736370"/>
                <a:ext cx="4480560" cy="1431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𝑀𝑀𝐹𝐹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dirty="0" smtClean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27.895</m:t>
                    </m:r>
                  </m:oMath>
                </a14:m>
                <a:r>
                  <a:rPr lang="en-US" b="0" i="0" dirty="0">
                    <a:solidFill>
                      <a:schemeClr val="accent3">
                        <a:lumMod val="75000"/>
                      </a:schemeClr>
                    </a:solidFill>
                    <a:effectLst/>
                    <a:latin typeface="Aptos" panose="020B0004020202020204" pitchFamily="34" charset="0"/>
                  </a:rPr>
                  <a:t> </a:t>
                </a:r>
                <a:endParaRPr lang="en-US" b="0" i="0" dirty="0">
                  <a:solidFill>
                    <a:srgbClr val="000000"/>
                  </a:solidFill>
                  <a:effectLst/>
                  <a:latin typeface="Aptos" panose="020B0004020202020204" pitchFamily="34" charset="0"/>
                </a:endParaRPr>
              </a:p>
              <a:p>
                <a:pPr rtl="0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𝑉𝑑𝑊</m:t>
                        </m:r>
                      </m:sub>
                    </m:sSub>
                    <m:r>
                      <a:rPr lang="en-US" b="0" i="1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6895.4627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Aptos" panose="020B0004020202020204" pitchFamily="34" charset="0"/>
                  </a:rPr>
                  <a:t> </a:t>
                </a:r>
              </a:p>
              <a:p>
                <a:pPr rtl="0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𝑒𝑙𝑒𝑐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= −118.734</m:t>
                    </m:r>
                  </m:oMath>
                </a14:m>
                <a:r>
                  <a:rPr lang="en-US" b="0" i="0" dirty="0">
                    <a:solidFill>
                      <a:schemeClr val="accent1"/>
                    </a:solidFill>
                    <a:effectLst/>
                    <a:latin typeface="Aptos" panose="020B0004020202020204" pitchFamily="34" charset="0"/>
                  </a:rPr>
                  <a:t> </a:t>
                </a:r>
                <a:endParaRPr lang="en-US" b="0" i="0" dirty="0">
                  <a:solidFill>
                    <a:srgbClr val="000000"/>
                  </a:solidFill>
                  <a:effectLst/>
                  <a:latin typeface="Aptos" panose="020B0004020202020204" pitchFamily="34" charset="0"/>
                </a:endParaRPr>
              </a:p>
              <a:p>
                <a:pPr rtl="0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𝑉𝑑𝑊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𝑒𝑙𝑒𝑐</m:t>
                        </m:r>
                      </m:sub>
                    </m:sSub>
                    <m:r>
                      <a:rPr lang="en-US" b="0" i="1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6776.730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Aptos" panose="020B00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31549-44D4-FD7E-07B6-8A40438F1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0" y="4736370"/>
                <a:ext cx="4480560" cy="14311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CFA189-C522-F8C3-FE20-FB2C27633149}"/>
                  </a:ext>
                </a:extLst>
              </p:cNvPr>
              <p:cNvSpPr txBox="1"/>
              <p:nvPr/>
            </p:nvSpPr>
            <p:spPr>
              <a:xfrm>
                <a:off x="1261871" y="4736371"/>
                <a:ext cx="4480559" cy="1431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𝑀𝑀𝐹𝐹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=19.971</m:t>
                    </m:r>
                  </m:oMath>
                </a14:m>
                <a:r>
                  <a:rPr lang="en-US" b="0" i="0" dirty="0">
                    <a:solidFill>
                      <a:schemeClr val="accent3">
                        <a:lumMod val="75000"/>
                      </a:schemeClr>
                    </a:solidFill>
                    <a:effectLst/>
                    <a:latin typeface="Aptos" panose="020B0004020202020204" pitchFamily="34" charset="0"/>
                  </a:rPr>
                  <a:t> </a:t>
                </a:r>
              </a:p>
              <a:p>
                <a:pPr algn="l" rtl="0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𝑉𝑑𝑊</m:t>
                        </m:r>
                      </m:sub>
                    </m:sSub>
                    <m:r>
                      <a:rPr lang="en-US" b="0" i="1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6912.46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 </a:t>
                </a:r>
              </a:p>
              <a:p>
                <a:pPr algn="l" rtl="0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𝑒𝑙𝑒𝑐</m:t>
                        </m:r>
                      </m:sub>
                    </m:sSub>
                    <m:r>
                      <a:rPr lang="en-US" b="0" i="1" dirty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= 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120.160 </m:t>
                    </m:r>
                  </m:oMath>
                </a14:m>
                <a:r>
                  <a:rPr lang="en-US" b="0" i="0" dirty="0">
                    <a:solidFill>
                      <a:schemeClr val="accent1"/>
                    </a:solidFill>
                    <a:effectLst/>
                    <a:latin typeface="Aptos" panose="020B0004020202020204" pitchFamily="34" charset="0"/>
                  </a:rPr>
                  <a:t> </a:t>
                </a:r>
              </a:p>
              <a:p>
                <a:pPr algn="l" rtl="0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𝑉𝑑𝑊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𝑒𝑙𝑒𝑐</m:t>
                        </m:r>
                      </m:sub>
                    </m:sSub>
                    <m:r>
                      <a:rPr lang="en-US" b="0" i="1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6792.308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Aptos" panose="020B00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CFA189-C522-F8C3-FE20-FB2C27633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1" y="4736371"/>
                <a:ext cx="4480559" cy="1431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84F133E-5168-6607-2268-A32A737E5CEE}"/>
              </a:ext>
            </a:extLst>
          </p:cNvPr>
          <p:cNvSpPr/>
          <p:nvPr/>
        </p:nvSpPr>
        <p:spPr>
          <a:xfrm>
            <a:off x="1197429" y="6248400"/>
            <a:ext cx="8866414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 though H-Bonds are VdW interactions, maximizing electrostatic energy seems like it might be a better indicator of minimizing internal H-Bonding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B32D9B-40AC-06D2-1EF5-461F1D52D123}"/>
              </a:ext>
            </a:extLst>
          </p:cNvPr>
          <p:cNvSpPr/>
          <p:nvPr/>
        </p:nvSpPr>
        <p:spPr>
          <a:xfrm>
            <a:off x="8630740" y="4736369"/>
            <a:ext cx="2572232" cy="14311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 FF energy should be doing the trick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The problem is global parameter selection.</a:t>
            </a:r>
          </a:p>
        </p:txBody>
      </p:sp>
    </p:spTree>
    <p:extLst>
      <p:ext uri="{BB962C8B-B14F-4D97-AF65-F5344CB8AC3E}">
        <p14:creationId xmlns:p14="http://schemas.microsoft.com/office/powerpoint/2010/main" val="34936680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B5A84E-37C5-9421-A6ED-FDFFD8F8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190897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Energy Components for Heptan-4-ol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04471A8-28D8-1E16-D801-0886CA9EB7F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61872" y="1713655"/>
                <a:ext cx="4480560" cy="731520"/>
              </a:xfrm>
            </p:spPr>
            <p:txBody>
              <a:bodyPr/>
              <a:lstStyle/>
              <a:p>
                <a:pPr algn="ctr"/>
                <a:r>
                  <a:rPr lang="en-US" dirty="0"/>
                  <a:t>Undesired Conformer</a:t>
                </a:r>
              </a:p>
              <a:p>
                <a:pPr algn="ctr"/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𝐻𝐵𝐶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𝐻𝐵𝐶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=37,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𝐻𝐵𝐶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=37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04471A8-28D8-1E16-D801-0886CA9EB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61872" y="1713655"/>
                <a:ext cx="4480560" cy="731520"/>
              </a:xfrm>
              <a:blipFill>
                <a:blip r:embed="rId2"/>
                <a:stretch>
                  <a:fillRect t="-166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F4AC90F-0BB9-C292-2C16-30262E270B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7" b="9767"/>
          <a:stretch/>
        </p:blipFill>
        <p:spPr>
          <a:xfrm>
            <a:off x="1857804" y="2650671"/>
            <a:ext cx="3288696" cy="219456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A16A6D84-AF44-753A-0D94-99EA89FEBB6A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6126480" y="1713655"/>
                <a:ext cx="4480560" cy="731520"/>
              </a:xfrm>
            </p:spPr>
            <p:txBody>
              <a:bodyPr/>
              <a:lstStyle/>
              <a:p>
                <a:pPr algn="ctr"/>
                <a:r>
                  <a:rPr lang="en-US" dirty="0"/>
                  <a:t>Desired Conformer</a:t>
                </a:r>
              </a:p>
              <a:p>
                <a:pPr algn="ctr"/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𝐻𝐵𝐶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𝐻𝐵𝐶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𝐻𝐵𝐶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A16A6D84-AF44-753A-0D94-99EA89FEBB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6126480" y="1713655"/>
                <a:ext cx="4480560" cy="731520"/>
              </a:xfrm>
              <a:blipFill>
                <a:blip r:embed="rId4"/>
                <a:stretch>
                  <a:fillRect t="-166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528530F-DF8B-9545-8DB8-85736553668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" r="6354"/>
          <a:stretch/>
        </p:blipFill>
        <p:spPr>
          <a:xfrm>
            <a:off x="6722412" y="2650671"/>
            <a:ext cx="3288696" cy="21945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25784-61C7-38A9-4F9B-8662CC84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79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31549-44D4-FD7E-07B6-8A40438F14BA}"/>
                  </a:ext>
                </a:extLst>
              </p:cNvPr>
              <p:cNvSpPr txBox="1"/>
              <p:nvPr/>
            </p:nvSpPr>
            <p:spPr>
              <a:xfrm>
                <a:off x="6126480" y="4801686"/>
                <a:ext cx="448056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𝑀𝑀𝐹𝐹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 1.045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𝑉𝑑𝑊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6357.24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𝑒𝑙𝑒𝑐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−34.920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𝑉𝑑𝑊</m:t>
                          </m:r>
                        </m:sub>
                      </m:sSub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𝑒𝑙𝑒𝑐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=6322.324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𝑆𝐴𝑆𝐴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=225.3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31549-44D4-FD7E-07B6-8A40438F1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0" y="4801686"/>
                <a:ext cx="4480560" cy="14773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CFA189-C522-F8C3-FE20-FB2C27633149}"/>
                  </a:ext>
                </a:extLst>
              </p:cNvPr>
              <p:cNvSpPr txBox="1"/>
              <p:nvPr/>
            </p:nvSpPr>
            <p:spPr>
              <a:xfrm>
                <a:off x="1261871" y="4801687"/>
                <a:ext cx="4480559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𝑀𝑀𝐹𝐹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4.135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𝑉𝑑𝑊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6353.715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𝑒𝑙𝑒𝑐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−35.17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𝑉𝑑𝑊</m:t>
                          </m:r>
                        </m:sub>
                      </m:sSub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𝑒𝑙𝑒𝑐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6318.543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𝑆𝐴𝑆𝐴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=222.6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CFA189-C522-F8C3-FE20-FB2C27633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1" y="4801687"/>
                <a:ext cx="4480559" cy="14773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84F133E-5168-6607-2268-A32A737E5CEE}"/>
                  </a:ext>
                </a:extLst>
              </p:cNvPr>
              <p:cNvSpPr/>
              <p:nvPr/>
            </p:nvSpPr>
            <p:spPr>
              <a:xfrm>
                <a:off x="783987" y="6248400"/>
                <a:ext cx="9916885" cy="6096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SASA might be a better metric for molecules with only 1 HB-capable group.</a:t>
                </a:r>
              </a:p>
              <a:p>
                <a:pPr algn="ctr"/>
                <a:r>
                  <a:rPr lang="en-US" dirty="0"/>
                  <a:t>Combining metrics seems to fail because the ranges for SASA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𝑀𝑀𝐹𝐹</m:t>
                        </m:r>
                      </m:sub>
                    </m:sSub>
                  </m:oMath>
                </a14:m>
                <a:r>
                  <a:rPr lang="en-US" dirty="0"/>
                  <a:t> are too different.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84F133E-5168-6607-2268-A32A737E5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7" y="6248400"/>
                <a:ext cx="9916885" cy="609600"/>
              </a:xfrm>
              <a:prstGeom prst="rect">
                <a:avLst/>
              </a:prstGeom>
              <a:blipFill>
                <a:blip r:embed="rId8"/>
                <a:stretch>
                  <a:fillRect t="-6796" b="-1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22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2976C-1757-2C86-0DFA-A9A2DCE55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Loss Functions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529F61-E721-9C7F-FE79-22194DDA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8</a:t>
            </a:fld>
            <a:endParaRPr lang="en-US"/>
          </a:p>
        </p:txBody>
      </p:sp>
      <p:pic>
        <p:nvPicPr>
          <p:cNvPr id="8" name="Content Placeholder 7" descr="A diagram of a graph&#10;&#10;Description automatically generated">
            <a:extLst>
              <a:ext uri="{FF2B5EF4-FFF2-40B4-BE49-F238E27FC236}">
                <a16:creationId xmlns:a16="http://schemas.microsoft.com/office/drawing/2014/main" id="{47D8A740-6C27-1506-868A-CA2062644A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2044350"/>
            <a:ext cx="4479925" cy="3920237"/>
          </a:xfrm>
          <a:prstGeom prst="rect">
            <a:avLst/>
          </a:prstGeom>
        </p:spPr>
      </p:pic>
      <p:pic>
        <p:nvPicPr>
          <p:cNvPr id="9" name="Content Placeholder 8" descr="A diagram of a graph&#10;&#10;Description automatically generated">
            <a:extLst>
              <a:ext uri="{FF2B5EF4-FFF2-40B4-BE49-F238E27FC236}">
                <a16:creationId xmlns:a16="http://schemas.microsoft.com/office/drawing/2014/main" id="{14AB4936-CDA2-5794-6910-20EEF02242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63" y="2043656"/>
            <a:ext cx="4481512" cy="39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121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09D57F-B749-EB57-CDC8-69CEBBB45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Definition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FFA2A4D-7618-7B00-34C5-F1F49977D1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Attempting to only look at the unbonded components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𝑀𝑀𝐹𝐹</m:t>
                        </m:r>
                      </m:sub>
                    </m:sSub>
                  </m:oMath>
                </a14:m>
                <a:r>
                  <a:rPr lang="en-US" dirty="0"/>
                  <a:t> instead of all of them</a:t>
                </a:r>
              </a:p>
              <a:p>
                <a:r>
                  <a:rPr lang="en-US" dirty="0"/>
                  <a:t>(mostly to address the issues with </a:t>
                </a:r>
                <a:r>
                  <a:rPr lang="en-US" dirty="0" err="1"/>
                  <a:t>dihydroxyacetophenone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FFA2A4D-7618-7B00-34C5-F1F49977D1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41" t="-3610" r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86694-EC76-AB63-9719-5F82D48F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E3530DF-C8A0-4AFC-BE23-B0988A8AA9E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988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11FE3-D2CD-D688-64AC-4ECBCF1E4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97AEAD-60F3-2DBC-ECF7-A1A1EF16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30DF-C8A0-4AFC-BE23-B0988A8AA9EE}" type="slidenum">
              <a:rPr lang="en-US" smtClean="0"/>
              <a:t>81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C5E58CB-09E0-EC09-105F-4DB06FBF59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1138EC4-DC3E-59F4-D5EE-2E3A44A0FE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BCBF64C-06AB-DADA-049B-D32CA284C5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41FFA5A-9B6B-1020-7B62-1FF2F795F5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35A1A55-A9F2-9561-E619-D43C71F8F4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F470FE2-E11A-AB00-B354-182675E1675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32E5835-20D0-95E1-B145-A69B0CEBD16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88B8952-B033-0F0A-CC9D-49BA461642E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42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C30</a:t>
            </a:r>
          </a:p>
        </p:txBody>
      </p:sp>
      <p:pic>
        <p:nvPicPr>
          <p:cNvPr id="3" name="Picture Placeholder 2" descr="C30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" name="Picture Placeholder 3" descr="C30.png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5" name="Picture Placeholder 4" descr="C30.png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6" name="Picture Placeholder 5" descr="C30.png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7" name="Picture Placeholder 6" descr="C30.png"/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8" name="Picture Placeholder 7" descr="C30.png"/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9" name="Picture Placeholder 8" descr="C30.png"/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10" name="Picture Placeholder 9" descr="C30.pn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/>
          <a:stretch>
            <a:fillRect/>
          </a:stretch>
        </p:blipFill>
        <p:spPr/>
      </p:pic>
    </p:spTree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13651</TotalTime>
  <Words>412</Words>
  <Application>Microsoft Office PowerPoint</Application>
  <PresentationFormat>Widescreen</PresentationFormat>
  <Paragraphs>134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Aptos</vt:lpstr>
      <vt:lpstr>Arial</vt:lpstr>
      <vt:lpstr>Calibri</vt:lpstr>
      <vt:lpstr>Cambria Math</vt:lpstr>
      <vt:lpstr>Century Schoolbook</vt:lpstr>
      <vt:lpstr>Wingdings 2</vt:lpstr>
      <vt:lpstr>View</vt:lpstr>
      <vt:lpstr>Optimized Conformers Under Global &amp; Local Parameters</vt:lpstr>
      <vt:lpstr>Global Definition 1</vt:lpstr>
      <vt:lpstr>PowerPoint Presentation</vt:lpstr>
      <vt:lpstr>PowerPoint Presentation</vt:lpstr>
      <vt:lpstr>PowerPoint Presentation</vt:lpstr>
      <vt:lpstr>PowerPoint Presentation</vt:lpstr>
      <vt:lpstr>Separate Loss Functions</vt:lpstr>
      <vt:lpstr>Combined Loss Functions</vt:lpstr>
      <vt:lpstr>C30</vt:lpstr>
      <vt:lpstr>cis-But-2-ene</vt:lpstr>
      <vt:lpstr>Phenolic acid</vt:lpstr>
      <vt:lpstr>Styrene</vt:lpstr>
      <vt:lpstr>Glycerol</vt:lpstr>
      <vt:lpstr>Pentan-2-ol</vt:lpstr>
      <vt:lpstr>Heptan-4-ol</vt:lpstr>
      <vt:lpstr>But-2-en-1one</vt:lpstr>
      <vt:lpstr>Ethylene glycol</vt:lpstr>
      <vt:lpstr>Propanoic acid</vt:lpstr>
      <vt:lpstr>Urea</vt:lpstr>
      <vt:lpstr>Pent-3-one</vt:lpstr>
      <vt:lpstr>3,4-dihydroxyacetophenone</vt:lpstr>
      <vt:lpstr>prop-1-yne 3-one</vt:lpstr>
      <vt:lpstr>Tetrahydrofuran-3-ol</vt:lpstr>
      <vt:lpstr>Malic acid</vt:lpstr>
      <vt:lpstr>Maleic acid</vt:lpstr>
      <vt:lpstr>Citric acid</vt:lpstr>
      <vt:lpstr>Global Definition 2</vt:lpstr>
      <vt:lpstr>PowerPoint Presentation</vt:lpstr>
      <vt:lpstr>PowerPoint Presentation</vt:lpstr>
      <vt:lpstr>PowerPoint Presentation</vt:lpstr>
      <vt:lpstr>PowerPoint Presentation</vt:lpstr>
      <vt:lpstr>Separate Loss Functions</vt:lpstr>
      <vt:lpstr>Combined Loss Functions</vt:lpstr>
      <vt:lpstr>C30</vt:lpstr>
      <vt:lpstr>cis-But-2-ene</vt:lpstr>
      <vt:lpstr>Phenolic acid</vt:lpstr>
      <vt:lpstr>Styrene</vt:lpstr>
      <vt:lpstr>Glycerol</vt:lpstr>
      <vt:lpstr>Pentan-2-ol</vt:lpstr>
      <vt:lpstr>Heptan-4-ol</vt:lpstr>
      <vt:lpstr>But-2-en-1one</vt:lpstr>
      <vt:lpstr>Ethylene glycol</vt:lpstr>
      <vt:lpstr>Propanoic acid</vt:lpstr>
      <vt:lpstr>Urea</vt:lpstr>
      <vt:lpstr>Pent-3-one</vt:lpstr>
      <vt:lpstr>3,4-dihydroxyacetophenone</vt:lpstr>
      <vt:lpstr>prop-1-yne 3-one</vt:lpstr>
      <vt:lpstr>Tetrahydrofuran-3-ol</vt:lpstr>
      <vt:lpstr>Malic acid</vt:lpstr>
      <vt:lpstr>Maleic acid</vt:lpstr>
      <vt:lpstr>Citric acid</vt:lpstr>
      <vt:lpstr>Global Definition 3</vt:lpstr>
      <vt:lpstr>PowerPoint Presentation</vt:lpstr>
      <vt:lpstr>PowerPoint Presentation</vt:lpstr>
      <vt:lpstr>PowerPoint Presentation</vt:lpstr>
      <vt:lpstr>PowerPoint Presentation</vt:lpstr>
      <vt:lpstr>Separate Loss Functions</vt:lpstr>
      <vt:lpstr>Combined Loss Functions</vt:lpstr>
      <vt:lpstr>C30</vt:lpstr>
      <vt:lpstr>cis-But-2-ene</vt:lpstr>
      <vt:lpstr>Phenolic acid</vt:lpstr>
      <vt:lpstr>Styrene</vt:lpstr>
      <vt:lpstr>Glycerol</vt:lpstr>
      <vt:lpstr>Pentan-2-ol</vt:lpstr>
      <vt:lpstr>Heptan-4-ol</vt:lpstr>
      <vt:lpstr>But-2-en-1one</vt:lpstr>
      <vt:lpstr>Ethylene glycol</vt:lpstr>
      <vt:lpstr>Propanoic acid</vt:lpstr>
      <vt:lpstr>Urea</vt:lpstr>
      <vt:lpstr>Pent-3-one</vt:lpstr>
      <vt:lpstr>3,4-dihydroxyacetophenone</vt:lpstr>
      <vt:lpstr>prop-1-yne 3-one</vt:lpstr>
      <vt:lpstr>Tetrahydrofuran-3-ol</vt:lpstr>
      <vt:lpstr>Malic acid</vt:lpstr>
      <vt:lpstr>Maleic acid</vt:lpstr>
      <vt:lpstr>Citric acid</vt:lpstr>
      <vt:lpstr>Global Definition 4</vt:lpstr>
      <vt:lpstr>Example of Energy Components for 3,4-dihydroxyacetophenone</vt:lpstr>
      <vt:lpstr>Example of Energy Components for Heptan-4-ol</vt:lpstr>
      <vt:lpstr>Global Definition 5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SALIH, FATHYA</dc:creator>
  <cp:lastModifiedBy>Fathya Salih</cp:lastModifiedBy>
  <cp:revision>22</cp:revision>
  <dcterms:created xsi:type="dcterms:W3CDTF">2023-06-08T20:40:11Z</dcterms:created>
  <dcterms:modified xsi:type="dcterms:W3CDTF">2024-03-20T05:16:45Z</dcterms:modified>
</cp:coreProperties>
</file>